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Default Extension="mp4" ContentType="video/mp4"/>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2.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theme/theme3.xml" ContentType="application/vnd.openxmlformats-officedocument.theme+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4.xml" ContentType="application/vnd.openxmlformats-officedocument.theme+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theme/theme5.xml" ContentType="application/vnd.openxmlformats-officedocument.theme+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theme/theme6.xml" ContentType="application/vnd.openxmlformats-officedocument.theme+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theme/theme7.xml" ContentType="application/vnd.openxmlformats-officedocument.theme+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theme/theme8.xml" ContentType="application/vnd.openxmlformats-officedocument.theme+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theme/theme9.xml" ContentType="application/vnd.openxmlformats-officedocument.theme+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theme/theme10.xml" ContentType="application/vnd.openxmlformats-officedocument.theme+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theme/theme11.xml" ContentType="application/vnd.openxmlformats-officedocument.theme+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310" r:id="rId5"/>
    <p:sldMasterId id="2147484341" r:id="rId6"/>
    <p:sldMasterId id="2147484371" r:id="rId7"/>
    <p:sldMasterId id="2147484396" r:id="rId8"/>
    <p:sldMasterId id="2147484421" r:id="rId9"/>
    <p:sldMasterId id="2147484431" r:id="rId10"/>
    <p:sldMasterId id="2147484458" r:id="rId11"/>
    <p:sldMasterId id="2147484487" r:id="rId12"/>
    <p:sldMasterId id="2147484528" r:id="rId13"/>
    <p:sldMasterId id="2147484532" r:id="rId14"/>
    <p:sldMasterId id="2147484593" r:id="rId15"/>
  </p:sldMasterIdLst>
  <p:notesMasterIdLst>
    <p:notesMasterId r:id="rId87"/>
  </p:notesMasterIdLst>
  <p:handoutMasterIdLst>
    <p:handoutMasterId r:id="rId88"/>
  </p:handoutMasterIdLst>
  <p:sldIdLst>
    <p:sldId id="273" r:id="rId16"/>
    <p:sldId id="421" r:id="rId17"/>
    <p:sldId id="422" r:id="rId18"/>
    <p:sldId id="423" r:id="rId19"/>
    <p:sldId id="417" r:id="rId20"/>
    <p:sldId id="418" r:id="rId21"/>
    <p:sldId id="419" r:id="rId22"/>
    <p:sldId id="397" r:id="rId23"/>
    <p:sldId id="401" r:id="rId24"/>
    <p:sldId id="405" r:id="rId25"/>
    <p:sldId id="406" r:id="rId26"/>
    <p:sldId id="407" r:id="rId27"/>
    <p:sldId id="408" r:id="rId28"/>
    <p:sldId id="305" r:id="rId29"/>
    <p:sldId id="370" r:id="rId30"/>
    <p:sldId id="297" r:id="rId31"/>
    <p:sldId id="274" r:id="rId32"/>
    <p:sldId id="306" r:id="rId33"/>
    <p:sldId id="342" r:id="rId34"/>
    <p:sldId id="309" r:id="rId35"/>
    <p:sldId id="375" r:id="rId36"/>
    <p:sldId id="310" r:id="rId37"/>
    <p:sldId id="343" r:id="rId38"/>
    <p:sldId id="331" r:id="rId39"/>
    <p:sldId id="344" r:id="rId40"/>
    <p:sldId id="346" r:id="rId41"/>
    <p:sldId id="312" r:id="rId42"/>
    <p:sldId id="347" r:id="rId43"/>
    <p:sldId id="348" r:id="rId44"/>
    <p:sldId id="324" r:id="rId45"/>
    <p:sldId id="384" r:id="rId46"/>
    <p:sldId id="429" r:id="rId47"/>
    <p:sldId id="385" r:id="rId48"/>
    <p:sldId id="387" r:id="rId49"/>
    <p:sldId id="430" r:id="rId50"/>
    <p:sldId id="431" r:id="rId51"/>
    <p:sldId id="432" r:id="rId52"/>
    <p:sldId id="433" r:id="rId53"/>
    <p:sldId id="388" r:id="rId54"/>
    <p:sldId id="389" r:id="rId55"/>
    <p:sldId id="393" r:id="rId56"/>
    <p:sldId id="434" r:id="rId57"/>
    <p:sldId id="435" r:id="rId58"/>
    <p:sldId id="436" r:id="rId59"/>
    <p:sldId id="359" r:id="rId60"/>
    <p:sldId id="374" r:id="rId61"/>
    <p:sldId id="360" r:id="rId62"/>
    <p:sldId id="420" r:id="rId63"/>
    <p:sldId id="386" r:id="rId64"/>
    <p:sldId id="394" r:id="rId65"/>
    <p:sldId id="409" r:id="rId66"/>
    <p:sldId id="371" r:id="rId67"/>
    <p:sldId id="372" r:id="rId68"/>
    <p:sldId id="333" r:id="rId69"/>
    <p:sldId id="334" r:id="rId70"/>
    <p:sldId id="392" r:id="rId71"/>
    <p:sldId id="292" r:id="rId72"/>
    <p:sldId id="282" r:id="rId73"/>
    <p:sldId id="364" r:id="rId74"/>
    <p:sldId id="361" r:id="rId75"/>
    <p:sldId id="362" r:id="rId76"/>
    <p:sldId id="363" r:id="rId77"/>
    <p:sldId id="339" r:id="rId78"/>
    <p:sldId id="340" r:id="rId79"/>
    <p:sldId id="341" r:id="rId80"/>
    <p:sldId id="367" r:id="rId81"/>
    <p:sldId id="424" r:id="rId82"/>
    <p:sldId id="425" r:id="rId83"/>
    <p:sldId id="426" r:id="rId84"/>
    <p:sldId id="427" r:id="rId85"/>
    <p:sldId id="428" r:id="rId86"/>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C6C"/>
    <a:srgbClr val="0882D5"/>
    <a:srgbClr val="FFFFFF"/>
    <a:srgbClr val="505050"/>
    <a:srgbClr val="107C10"/>
    <a:srgbClr val="000000"/>
    <a:srgbClr val="323232"/>
    <a:srgbClr val="5C2D91"/>
    <a:srgbClr val="32145A"/>
    <a:srgbClr val="00BC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스타일 없음, 눈금 없음">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스타일 없음, 표 눈금">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73A0DAA-6AF3-43AB-8588-CEC1D06C72B9}" styleName="보통 스타일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D7B26C5-4107-4FEC-AEDC-1716B250A1EF}" styleName="밝은 스타일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16" autoAdjust="0"/>
    <p:restoredTop sz="78195" autoAdjust="0"/>
  </p:normalViewPr>
  <p:slideViewPr>
    <p:cSldViewPr>
      <p:cViewPr varScale="1">
        <p:scale>
          <a:sx n="87" d="100"/>
          <a:sy n="87" d="100"/>
        </p:scale>
        <p:origin x="1446" y="90"/>
      </p:cViewPr>
      <p:guideLst/>
    </p:cSldViewPr>
  </p:slideViewPr>
  <p:outlineViewPr>
    <p:cViewPr>
      <p:scale>
        <a:sx n="33" d="100"/>
        <a:sy n="33" d="100"/>
      </p:scale>
      <p:origin x="0" y="-14442"/>
    </p:cViewPr>
  </p:outlineViewPr>
  <p:notesTextViewPr>
    <p:cViewPr>
      <p:scale>
        <a:sx n="100" d="100"/>
        <a:sy n="100" d="100"/>
      </p:scale>
      <p:origin x="0" y="0"/>
    </p:cViewPr>
  </p:notesTextViewPr>
  <p:sorterViewPr>
    <p:cViewPr>
      <p:scale>
        <a:sx n="100" d="100"/>
        <a:sy n="100" d="100"/>
      </p:scale>
      <p:origin x="0" y="0"/>
    </p:cViewPr>
  </p:sorterViewPr>
  <p:notesViewPr>
    <p:cSldViewPr showGuides="1">
      <p:cViewPr>
        <p:scale>
          <a:sx n="100" d="100"/>
          <a:sy n="100" d="100"/>
        </p:scale>
        <p:origin x="3552" y="7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 Target="slides/slide3.xml"/><Relationship Id="rId26" Type="http://schemas.openxmlformats.org/officeDocument/2006/relationships/slide" Target="slides/slide11.xml"/><Relationship Id="rId39" Type="http://schemas.openxmlformats.org/officeDocument/2006/relationships/slide" Target="slides/slide24.xml"/><Relationship Id="rId21" Type="http://schemas.openxmlformats.org/officeDocument/2006/relationships/slide" Target="slides/slide6.xml"/><Relationship Id="rId34" Type="http://schemas.openxmlformats.org/officeDocument/2006/relationships/slide" Target="slides/slide19.xml"/><Relationship Id="rId42" Type="http://schemas.openxmlformats.org/officeDocument/2006/relationships/slide" Target="slides/slide27.xml"/><Relationship Id="rId47" Type="http://schemas.openxmlformats.org/officeDocument/2006/relationships/slide" Target="slides/slide32.xml"/><Relationship Id="rId50" Type="http://schemas.openxmlformats.org/officeDocument/2006/relationships/slide" Target="slides/slide35.xml"/><Relationship Id="rId55" Type="http://schemas.openxmlformats.org/officeDocument/2006/relationships/slide" Target="slides/slide40.xml"/><Relationship Id="rId63" Type="http://schemas.openxmlformats.org/officeDocument/2006/relationships/slide" Target="slides/slide48.xml"/><Relationship Id="rId68" Type="http://schemas.openxmlformats.org/officeDocument/2006/relationships/slide" Target="slides/slide53.xml"/><Relationship Id="rId76" Type="http://schemas.openxmlformats.org/officeDocument/2006/relationships/slide" Target="slides/slide61.xml"/><Relationship Id="rId84" Type="http://schemas.openxmlformats.org/officeDocument/2006/relationships/slide" Target="slides/slide69.xml"/><Relationship Id="rId89" Type="http://schemas.openxmlformats.org/officeDocument/2006/relationships/commentAuthors" Target="commentAuthors.xml"/><Relationship Id="rId7" Type="http://schemas.openxmlformats.org/officeDocument/2006/relationships/slideMaster" Target="slideMasters/slideMaster4.xml"/><Relationship Id="rId71" Type="http://schemas.openxmlformats.org/officeDocument/2006/relationships/slide" Target="slides/slide56.xml"/><Relationship Id="rId92"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xml"/><Relationship Id="rId29" Type="http://schemas.openxmlformats.org/officeDocument/2006/relationships/slide" Target="slides/slide14.xml"/><Relationship Id="rId11" Type="http://schemas.openxmlformats.org/officeDocument/2006/relationships/slideMaster" Target="slideMasters/slideMaster8.xml"/><Relationship Id="rId24" Type="http://schemas.openxmlformats.org/officeDocument/2006/relationships/slide" Target="slides/slide9.xml"/><Relationship Id="rId32" Type="http://schemas.openxmlformats.org/officeDocument/2006/relationships/slide" Target="slides/slide17.xml"/><Relationship Id="rId37" Type="http://schemas.openxmlformats.org/officeDocument/2006/relationships/slide" Target="slides/slide22.xml"/><Relationship Id="rId40" Type="http://schemas.openxmlformats.org/officeDocument/2006/relationships/slide" Target="slides/slide25.xml"/><Relationship Id="rId45" Type="http://schemas.openxmlformats.org/officeDocument/2006/relationships/slide" Target="slides/slide30.xml"/><Relationship Id="rId53" Type="http://schemas.openxmlformats.org/officeDocument/2006/relationships/slide" Target="slides/slide38.xml"/><Relationship Id="rId58" Type="http://schemas.openxmlformats.org/officeDocument/2006/relationships/slide" Target="slides/slide43.xml"/><Relationship Id="rId66" Type="http://schemas.openxmlformats.org/officeDocument/2006/relationships/slide" Target="slides/slide51.xml"/><Relationship Id="rId74" Type="http://schemas.openxmlformats.org/officeDocument/2006/relationships/slide" Target="slides/slide59.xml"/><Relationship Id="rId79" Type="http://schemas.openxmlformats.org/officeDocument/2006/relationships/slide" Target="slides/slide64.xml"/><Relationship Id="rId87" Type="http://schemas.openxmlformats.org/officeDocument/2006/relationships/notesMaster" Target="notesMasters/notesMaster1.xml"/><Relationship Id="rId5" Type="http://schemas.openxmlformats.org/officeDocument/2006/relationships/slideMaster" Target="slideMasters/slideMaster2.xml"/><Relationship Id="rId61" Type="http://schemas.openxmlformats.org/officeDocument/2006/relationships/slide" Target="slides/slide46.xml"/><Relationship Id="rId82" Type="http://schemas.openxmlformats.org/officeDocument/2006/relationships/slide" Target="slides/slide67.xml"/><Relationship Id="rId90" Type="http://schemas.openxmlformats.org/officeDocument/2006/relationships/presProps" Target="presProps.xml"/><Relationship Id="rId95" Type="http://schemas.microsoft.com/office/2015/10/relationships/revisionInfo" Target="revisionInfo.xml"/><Relationship Id="rId19" Type="http://schemas.openxmlformats.org/officeDocument/2006/relationships/slide" Target="slides/slide4.xml"/><Relationship Id="rId14" Type="http://schemas.openxmlformats.org/officeDocument/2006/relationships/slideMaster" Target="slideMasters/slideMaster11.xml"/><Relationship Id="rId22" Type="http://schemas.openxmlformats.org/officeDocument/2006/relationships/slide" Target="slides/slide7.xml"/><Relationship Id="rId27" Type="http://schemas.openxmlformats.org/officeDocument/2006/relationships/slide" Target="slides/slide12.xml"/><Relationship Id="rId30" Type="http://schemas.openxmlformats.org/officeDocument/2006/relationships/slide" Target="slides/slide15.xml"/><Relationship Id="rId35" Type="http://schemas.openxmlformats.org/officeDocument/2006/relationships/slide" Target="slides/slide20.xml"/><Relationship Id="rId43" Type="http://schemas.openxmlformats.org/officeDocument/2006/relationships/slide" Target="slides/slide28.xml"/><Relationship Id="rId48" Type="http://schemas.openxmlformats.org/officeDocument/2006/relationships/slide" Target="slides/slide33.xml"/><Relationship Id="rId56" Type="http://schemas.openxmlformats.org/officeDocument/2006/relationships/slide" Target="slides/slide41.xml"/><Relationship Id="rId64" Type="http://schemas.openxmlformats.org/officeDocument/2006/relationships/slide" Target="slides/slide49.xml"/><Relationship Id="rId69" Type="http://schemas.openxmlformats.org/officeDocument/2006/relationships/slide" Target="slides/slide54.xml"/><Relationship Id="rId77" Type="http://schemas.openxmlformats.org/officeDocument/2006/relationships/slide" Target="slides/slide62.xml"/><Relationship Id="rId8" Type="http://schemas.openxmlformats.org/officeDocument/2006/relationships/slideMaster" Target="slideMasters/slideMaster5.xml"/><Relationship Id="rId51" Type="http://schemas.openxmlformats.org/officeDocument/2006/relationships/slide" Target="slides/slide36.xml"/><Relationship Id="rId72" Type="http://schemas.openxmlformats.org/officeDocument/2006/relationships/slide" Target="slides/slide57.xml"/><Relationship Id="rId80" Type="http://schemas.openxmlformats.org/officeDocument/2006/relationships/slide" Target="slides/slide65.xml"/><Relationship Id="rId85" Type="http://schemas.openxmlformats.org/officeDocument/2006/relationships/slide" Target="slides/slide70.xml"/><Relationship Id="rId93"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 Target="slides/slide2.xml"/><Relationship Id="rId25" Type="http://schemas.openxmlformats.org/officeDocument/2006/relationships/slide" Target="slides/slide10.xml"/><Relationship Id="rId33" Type="http://schemas.openxmlformats.org/officeDocument/2006/relationships/slide" Target="slides/slide18.xml"/><Relationship Id="rId38" Type="http://schemas.openxmlformats.org/officeDocument/2006/relationships/slide" Target="slides/slide23.xml"/><Relationship Id="rId46" Type="http://schemas.openxmlformats.org/officeDocument/2006/relationships/slide" Target="slides/slide31.xml"/><Relationship Id="rId59" Type="http://schemas.openxmlformats.org/officeDocument/2006/relationships/slide" Target="slides/slide44.xml"/><Relationship Id="rId67" Type="http://schemas.openxmlformats.org/officeDocument/2006/relationships/slide" Target="slides/slide52.xml"/><Relationship Id="rId20" Type="http://schemas.openxmlformats.org/officeDocument/2006/relationships/slide" Target="slides/slide5.xml"/><Relationship Id="rId41" Type="http://schemas.openxmlformats.org/officeDocument/2006/relationships/slide" Target="slides/slide26.xml"/><Relationship Id="rId54" Type="http://schemas.openxmlformats.org/officeDocument/2006/relationships/slide" Target="slides/slide39.xml"/><Relationship Id="rId62" Type="http://schemas.openxmlformats.org/officeDocument/2006/relationships/slide" Target="slides/slide47.xml"/><Relationship Id="rId70" Type="http://schemas.openxmlformats.org/officeDocument/2006/relationships/slide" Target="slides/slide55.xml"/><Relationship Id="rId75" Type="http://schemas.openxmlformats.org/officeDocument/2006/relationships/slide" Target="slides/slide60.xml"/><Relationship Id="rId83" Type="http://schemas.openxmlformats.org/officeDocument/2006/relationships/slide" Target="slides/slide68.xml"/><Relationship Id="rId88" Type="http://schemas.openxmlformats.org/officeDocument/2006/relationships/handoutMaster" Target="handoutMasters/handoutMaster1.xml"/><Relationship Id="rId91"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Master" Target="slideMasters/slideMaster12.xml"/><Relationship Id="rId23" Type="http://schemas.openxmlformats.org/officeDocument/2006/relationships/slide" Target="slides/slide8.xml"/><Relationship Id="rId28" Type="http://schemas.openxmlformats.org/officeDocument/2006/relationships/slide" Target="slides/slide13.xml"/><Relationship Id="rId36" Type="http://schemas.openxmlformats.org/officeDocument/2006/relationships/slide" Target="slides/slide21.xml"/><Relationship Id="rId49" Type="http://schemas.openxmlformats.org/officeDocument/2006/relationships/slide" Target="slides/slide34.xml"/><Relationship Id="rId57" Type="http://schemas.openxmlformats.org/officeDocument/2006/relationships/slide" Target="slides/slide42.xml"/><Relationship Id="rId10" Type="http://schemas.openxmlformats.org/officeDocument/2006/relationships/slideMaster" Target="slideMasters/slideMaster7.xml"/><Relationship Id="rId31" Type="http://schemas.openxmlformats.org/officeDocument/2006/relationships/slide" Target="slides/slide16.xml"/><Relationship Id="rId44" Type="http://schemas.openxmlformats.org/officeDocument/2006/relationships/slide" Target="slides/slide29.xml"/><Relationship Id="rId52" Type="http://schemas.openxmlformats.org/officeDocument/2006/relationships/slide" Target="slides/slide37.xml"/><Relationship Id="rId60" Type="http://schemas.openxmlformats.org/officeDocument/2006/relationships/slide" Target="slides/slide45.xml"/><Relationship Id="rId65" Type="http://schemas.openxmlformats.org/officeDocument/2006/relationships/slide" Target="slides/slide50.xml"/><Relationship Id="rId73" Type="http://schemas.openxmlformats.org/officeDocument/2006/relationships/slide" Target="slides/slide58.xml"/><Relationship Id="rId78" Type="http://schemas.openxmlformats.org/officeDocument/2006/relationships/slide" Target="slides/slide63.xml"/><Relationship Id="rId81" Type="http://schemas.openxmlformats.org/officeDocument/2006/relationships/slide" Target="slides/slide66.xml"/><Relationship Id="rId86" Type="http://schemas.openxmlformats.org/officeDocument/2006/relationships/slide" Target="slides/slide71.xml"/><Relationship Id="rId94"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Master" Target="slideMasters/slideMaster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YoungWook Kim" userId="e04dc3bec3161f8b" providerId="LiveId" clId="{2751A026-F4AE-4A83-840D-DB8C68CC3238}"/>
    <pc:docChg chg="modSld">
      <pc:chgData name="YoungWook Kim" userId="e04dc3bec3161f8b" providerId="LiveId" clId="{2751A026-F4AE-4A83-840D-DB8C68CC3238}" dt="2017-08-15T02:40:13.539" v="0" actId="1076"/>
      <pc:docMkLst>
        <pc:docMk/>
      </pc:docMkLst>
      <pc:sldChg chg="modSp">
        <pc:chgData name="YoungWook Kim" userId="e04dc3bec3161f8b" providerId="LiveId" clId="{2751A026-F4AE-4A83-840D-DB8C68CC3238}" dt="2017-08-15T02:40:13.539" v="0" actId="1076"/>
        <pc:sldMkLst>
          <pc:docMk/>
          <pc:sldMk cId="3456386713" sldId="310"/>
        </pc:sldMkLst>
        <pc:graphicFrameChg chg="mod">
          <ac:chgData name="YoungWook Kim" userId="e04dc3bec3161f8b" providerId="LiveId" clId="{2751A026-F4AE-4A83-840D-DB8C68CC3238}" dt="2017-08-15T02:40:13.539" v="0" actId="1076"/>
          <ac:graphicFrameMkLst>
            <pc:docMk/>
            <pc:sldMk cId="3456386713" sldId="310"/>
            <ac:graphicFrameMk id="2" creationId="{00000000-0000-0000-0000-000000000000}"/>
          </ac:graphicFrameMkLst>
        </pc:graphicFrameChg>
      </pc:sldChg>
    </pc:docChg>
  </pc:docChgLst>
  <pc:docChgLst>
    <pc:chgData name="YoungWook Kim" userId="e04dc3bec3161f8b" providerId="LiveId" clId="{326EFDA3-91FA-44E8-957E-C88B71E10C7C}"/>
    <pc:docChg chg="undo custSel addSld delSld modSld">
      <pc:chgData name="YoungWook Kim" userId="e04dc3bec3161f8b" providerId="LiveId" clId="{326EFDA3-91FA-44E8-957E-C88B71E10C7C}" dt="2017-04-27T01:50:25.352" v="247" actId="1076"/>
      <pc:docMkLst>
        <pc:docMk/>
      </pc:docMkLst>
      <pc:sldChg chg="modSp">
        <pc:chgData name="YoungWook Kim" userId="e04dc3bec3161f8b" providerId="LiveId" clId="{326EFDA3-91FA-44E8-957E-C88B71E10C7C}" dt="2017-04-27T01:50:25.352" v="247" actId="1076"/>
        <pc:sldMkLst>
          <pc:docMk/>
          <pc:sldMk cId="1263342751" sldId="273"/>
        </pc:sldMkLst>
        <pc:spChg chg="mod">
          <ac:chgData name="YoungWook Kim" userId="e04dc3bec3161f8b" providerId="LiveId" clId="{326EFDA3-91FA-44E8-957E-C88B71E10C7C}" dt="2017-04-27T01:50:25.352" v="247" actId="1076"/>
          <ac:spMkLst>
            <pc:docMk/>
            <pc:sldMk cId="1263342751" sldId="273"/>
            <ac:spMk id="2" creationId="{00000000-0000-0000-0000-000000000000}"/>
          </ac:spMkLst>
        </pc:spChg>
        <pc:spChg chg="mod">
          <ac:chgData name="YoungWook Kim" userId="e04dc3bec3161f8b" providerId="LiveId" clId="{326EFDA3-91FA-44E8-957E-C88B71E10C7C}" dt="2017-04-27T01:50:16.280" v="246" actId="1076"/>
          <ac:spMkLst>
            <pc:docMk/>
            <pc:sldMk cId="1263342751" sldId="273"/>
            <ac:spMk id="3" creationId="{00000000-0000-0000-0000-000000000000}"/>
          </ac:spMkLst>
        </pc:spChg>
      </pc:sldChg>
      <pc:sldChg chg="addSp delSp modSp">
        <pc:chgData name="YoungWook Kim" userId="e04dc3bec3161f8b" providerId="LiveId" clId="{326EFDA3-91FA-44E8-957E-C88B71E10C7C}" dt="2017-04-27T00:49:00.013" v="6" actId="1076"/>
        <pc:sldMkLst>
          <pc:docMk/>
          <pc:sldMk cId="3166347974" sldId="308"/>
        </pc:sldMkLst>
        <pc:picChg chg="add mod">
          <ac:chgData name="YoungWook Kim" userId="e04dc3bec3161f8b" providerId="LiveId" clId="{326EFDA3-91FA-44E8-957E-C88B71E10C7C}" dt="2017-04-27T00:49:00.013" v="6" actId="1076"/>
          <ac:picMkLst>
            <pc:docMk/>
            <pc:sldMk cId="3166347974" sldId="308"/>
            <ac:picMk id="1026" creationId="{24C61B75-388D-4724-BF8E-E82F4CF74BA4}"/>
          </ac:picMkLst>
        </pc:picChg>
        <pc:picChg chg="del">
          <ac:chgData name="YoungWook Kim" userId="e04dc3bec3161f8b" providerId="LiveId" clId="{326EFDA3-91FA-44E8-957E-C88B71E10C7C}" dt="2017-04-27T00:48:54.661" v="4" actId="478"/>
          <ac:picMkLst>
            <pc:docMk/>
            <pc:sldMk cId="3166347974" sldId="308"/>
            <ac:picMk id="2050" creationId="{00000000-0000-0000-0000-000000000000}"/>
          </ac:picMkLst>
        </pc:picChg>
      </pc:sldChg>
      <pc:sldChg chg="addSp modSp modAnim">
        <pc:chgData name="YoungWook Kim" userId="e04dc3bec3161f8b" providerId="LiveId" clId="{326EFDA3-91FA-44E8-957E-C88B71E10C7C}" dt="2017-04-27T00:52:09.018" v="24" actId="404"/>
        <pc:sldMkLst>
          <pc:docMk/>
          <pc:sldMk cId="3875268056" sldId="342"/>
        </pc:sldMkLst>
        <pc:spChg chg="add mod">
          <ac:chgData name="YoungWook Kim" userId="e04dc3bec3161f8b" providerId="LiveId" clId="{326EFDA3-91FA-44E8-957E-C88B71E10C7C}" dt="2017-04-27T00:52:09.018" v="24" actId="404"/>
          <ac:spMkLst>
            <pc:docMk/>
            <pc:sldMk cId="3875268056" sldId="342"/>
            <ac:spMk id="29" creationId="{ADD45BA6-016E-4F44-AA1B-98C7F19CE67E}"/>
          </ac:spMkLst>
        </pc:spChg>
      </pc:sldChg>
      <pc:sldChg chg="modAnim">
        <pc:chgData name="YoungWook Kim" userId="e04dc3bec3161f8b" providerId="LiveId" clId="{326EFDA3-91FA-44E8-957E-C88B71E10C7C}" dt="2017-04-27T00:45:19.437" v="0" actId="1076"/>
        <pc:sldMkLst>
          <pc:docMk/>
          <pc:sldMk cId="844534704" sldId="379"/>
        </pc:sldMkLst>
      </pc:sldChg>
      <pc:sldChg chg="modAnim">
        <pc:chgData name="YoungWook Kim" userId="e04dc3bec3161f8b" providerId="LiveId" clId="{326EFDA3-91FA-44E8-957E-C88B71E10C7C}" dt="2017-04-27T00:45:45.227" v="3" actId="1076"/>
        <pc:sldMkLst>
          <pc:docMk/>
          <pc:sldMk cId="3618596635" sldId="380"/>
        </pc:sldMkLst>
      </pc:sldChg>
      <pc:sldChg chg="modAnim">
        <pc:chgData name="YoungWook Kim" userId="e04dc3bec3161f8b" providerId="LiveId" clId="{326EFDA3-91FA-44E8-957E-C88B71E10C7C}" dt="2017-04-27T00:51:08.852" v="7" actId="1076"/>
        <pc:sldMkLst>
          <pc:docMk/>
          <pc:sldMk cId="2286717737" sldId="388"/>
        </pc:sldMkLst>
      </pc:sldChg>
      <pc:sldChg chg="modSp add">
        <pc:chgData name="YoungWook Kim" userId="e04dc3bec3161f8b" providerId="LiveId" clId="{326EFDA3-91FA-44E8-957E-C88B71E10C7C}" dt="2017-04-27T00:54:28.811" v="52" actId="6549"/>
        <pc:sldMkLst>
          <pc:docMk/>
          <pc:sldMk cId="1501211248" sldId="393"/>
        </pc:sldMkLst>
        <pc:spChg chg="mod">
          <ac:chgData name="YoungWook Kim" userId="e04dc3bec3161f8b" providerId="LiveId" clId="{326EFDA3-91FA-44E8-957E-C88B71E10C7C}" dt="2017-04-27T00:54:28.811" v="52" actId="6549"/>
          <ac:spMkLst>
            <pc:docMk/>
            <pc:sldMk cId="1501211248" sldId="393"/>
            <ac:spMk id="2" creationId="{00000000-0000-0000-0000-000000000000}"/>
          </ac:spMkLst>
        </pc:spChg>
      </pc:sldChg>
      <pc:sldChg chg="addSp delSp modSp add modAnim">
        <pc:chgData name="YoungWook Kim" userId="e04dc3bec3161f8b" providerId="LiveId" clId="{326EFDA3-91FA-44E8-957E-C88B71E10C7C}" dt="2017-04-27T00:57:41.229" v="88" actId="1076"/>
        <pc:sldMkLst>
          <pc:docMk/>
          <pc:sldMk cId="3911783874" sldId="394"/>
        </pc:sldMkLst>
        <pc:spChg chg="add mod">
          <ac:chgData name="YoungWook Kim" userId="e04dc3bec3161f8b" providerId="LiveId" clId="{326EFDA3-91FA-44E8-957E-C88B71E10C7C}" dt="2017-04-27T00:57:13.034" v="80" actId="20577"/>
          <ac:spMkLst>
            <pc:docMk/>
            <pc:sldMk cId="3911783874" sldId="394"/>
            <ac:spMk id="5" creationId="{42AE1CEF-DFEB-434A-9587-B910798F5EB0}"/>
          </ac:spMkLst>
        </pc:spChg>
        <pc:spChg chg="add mod">
          <ac:chgData name="YoungWook Kim" userId="e04dc3bec3161f8b" providerId="LiveId" clId="{326EFDA3-91FA-44E8-957E-C88B71E10C7C}" dt="2017-04-27T00:57:41.229" v="88" actId="1076"/>
          <ac:spMkLst>
            <pc:docMk/>
            <pc:sldMk cId="3911783874" sldId="394"/>
            <ac:spMk id="6" creationId="{FD989A26-9B13-4864-9B8E-B9454E291A86}"/>
          </ac:spMkLst>
        </pc:spChg>
        <pc:picChg chg="add mod">
          <ac:chgData name="YoungWook Kim" userId="e04dc3bec3161f8b" providerId="LiveId" clId="{326EFDA3-91FA-44E8-957E-C88B71E10C7C}" dt="2017-04-27T00:57:18.788" v="82" actId="1076"/>
          <ac:picMkLst>
            <pc:docMk/>
            <pc:sldMk cId="3911783874" sldId="394"/>
            <ac:picMk id="2" creationId="{DE53D3E0-FA0B-4EA6-A6D5-1EAD5DF6BE6B}"/>
          </ac:picMkLst>
        </pc:picChg>
        <pc:picChg chg="del">
          <ac:chgData name="YoungWook Kim" userId="e04dc3bec3161f8b" providerId="LiveId" clId="{326EFDA3-91FA-44E8-957E-C88B71E10C7C}" dt="2017-04-27T00:55:44.249" v="54" actId="478"/>
          <ac:picMkLst>
            <pc:docMk/>
            <pc:sldMk cId="3911783874" sldId="394"/>
            <ac:picMk id="4" creationId="{00000000-0000-0000-0000-000000000000}"/>
          </ac:picMkLst>
        </pc:picChg>
      </pc:sldChg>
      <pc:sldChg chg="addSp delSp modSp add modTransition">
        <pc:chgData name="YoungWook Kim" userId="e04dc3bec3161f8b" providerId="LiveId" clId="{326EFDA3-91FA-44E8-957E-C88B71E10C7C}" dt="2017-04-27T01:28:24.549" v="154" actId="20577"/>
        <pc:sldMkLst>
          <pc:docMk/>
          <pc:sldMk cId="2765830040" sldId="395"/>
        </pc:sldMkLst>
        <pc:spChg chg="del">
          <ac:chgData name="YoungWook Kim" userId="e04dc3bec3161f8b" providerId="LiveId" clId="{326EFDA3-91FA-44E8-957E-C88B71E10C7C}" dt="2017-04-27T01:26:48.829" v="95" actId="20577"/>
          <ac:spMkLst>
            <pc:docMk/>
            <pc:sldMk cId="2765830040" sldId="395"/>
            <ac:spMk id="2" creationId="{988653C3-D670-4991-82A1-4072FE8FEE1A}"/>
          </ac:spMkLst>
        </pc:spChg>
        <pc:spChg chg="del">
          <ac:chgData name="YoungWook Kim" userId="e04dc3bec3161f8b" providerId="LiveId" clId="{326EFDA3-91FA-44E8-957E-C88B71E10C7C}" dt="2017-04-27T01:26:48.829" v="95" actId="20577"/>
          <ac:spMkLst>
            <pc:docMk/>
            <pc:sldMk cId="2765830040" sldId="395"/>
            <ac:spMk id="3" creationId="{71A04085-AADF-4C58-BE2A-BAC5B0854341}"/>
          </ac:spMkLst>
        </pc:spChg>
        <pc:spChg chg="add mod">
          <ac:chgData name="YoungWook Kim" userId="e04dc3bec3161f8b" providerId="LiveId" clId="{326EFDA3-91FA-44E8-957E-C88B71E10C7C}" dt="2017-04-27T01:28:24.549" v="154" actId="20577"/>
          <ac:spMkLst>
            <pc:docMk/>
            <pc:sldMk cId="2765830040" sldId="395"/>
            <ac:spMk id="4" creationId="{356AE61F-8BE8-47A9-BD61-62104039D720}"/>
          </ac:spMkLst>
        </pc:spChg>
      </pc:sldChg>
      <pc:sldChg chg="addSp delSp add del">
        <pc:chgData name="YoungWook Kim" userId="e04dc3bec3161f8b" providerId="LiveId" clId="{326EFDA3-91FA-44E8-957E-C88B71E10C7C}" dt="2017-04-27T01:26:33.019" v="93" actId="2696"/>
        <pc:sldMkLst>
          <pc:docMk/>
          <pc:sldMk cId="3864799403" sldId="395"/>
        </pc:sldMkLst>
        <pc:spChg chg="del">
          <ac:chgData name="YoungWook Kim" userId="e04dc3bec3161f8b" providerId="LiveId" clId="{326EFDA3-91FA-44E8-957E-C88B71E10C7C}" dt="2017-04-27T01:26:26.883" v="90" actId="478"/>
          <ac:spMkLst>
            <pc:docMk/>
            <pc:sldMk cId="3864799403" sldId="395"/>
            <ac:spMk id="2" creationId="{1452E41B-45C2-4D42-9CAF-2F7BBB551ECF}"/>
          </ac:spMkLst>
        </pc:spChg>
        <pc:spChg chg="del">
          <ac:chgData name="YoungWook Kim" userId="e04dc3bec3161f8b" providerId="LiveId" clId="{326EFDA3-91FA-44E8-957E-C88B71E10C7C}" dt="2017-04-27T01:26:26.883" v="90" actId="478"/>
          <ac:spMkLst>
            <pc:docMk/>
            <pc:sldMk cId="3864799403" sldId="395"/>
            <ac:spMk id="3" creationId="{5AAEE984-BCBD-4427-A6A1-7DC935BC2858}"/>
          </ac:spMkLst>
        </pc:spChg>
        <pc:spChg chg="add del">
          <ac:chgData name="YoungWook Kim" userId="e04dc3bec3161f8b" providerId="LiveId" clId="{326EFDA3-91FA-44E8-957E-C88B71E10C7C}" dt="2017-04-27T01:26:30.277" v="92" actId="2696"/>
          <ac:spMkLst>
            <pc:docMk/>
            <pc:sldMk cId="3864799403" sldId="395"/>
            <ac:spMk id="4" creationId="{1894D631-24CE-437D-A07C-E41FBF3E0EDE}"/>
          </ac:spMkLst>
        </pc:spChg>
      </pc:sldChg>
    </pc:docChg>
  </pc:docChgLst>
  <pc:docChgLst>
    <pc:chgData name="YoungWook Kim" userId="e04dc3bec3161f8b" providerId="LiveId" clId="{D9E9354E-09D1-41C0-A9BA-810EF364EED8}"/>
    <pc:docChg chg="modSld">
      <pc:chgData name="YoungWook Kim" userId="e04dc3bec3161f8b" providerId="LiveId" clId="{D9E9354E-09D1-41C0-A9BA-810EF364EED8}" dt="2017-09-28T05:16:04.436" v="6" actId="20577"/>
      <pc:docMkLst>
        <pc:docMk/>
      </pc:docMkLst>
      <pc:sldChg chg="modSp">
        <pc:chgData name="YoungWook Kim" userId="e04dc3bec3161f8b" providerId="LiveId" clId="{D9E9354E-09D1-41C0-A9BA-810EF364EED8}" dt="2017-09-28T05:16:04.436" v="6" actId="20577"/>
        <pc:sldMkLst>
          <pc:docMk/>
          <pc:sldMk cId="1263342751" sldId="273"/>
        </pc:sldMkLst>
        <pc:spChg chg="mod">
          <ac:chgData name="YoungWook Kim" userId="e04dc3bec3161f8b" providerId="LiveId" clId="{D9E9354E-09D1-41C0-A9BA-810EF364EED8}" dt="2017-09-28T05:16:04.436" v="6" actId="20577"/>
          <ac:spMkLst>
            <pc:docMk/>
            <pc:sldMk cId="1263342751" sldId="273"/>
            <ac:spMk id="3" creationId="{00000000-0000-0000-0000-000000000000}"/>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1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r>
              <a:rPr lang="en-US" dirty="0">
                <a:latin typeface="Segoe UI" pitchFamily="34" charset="0"/>
              </a:rPr>
              <a:t>Microsoft Build 2016</a:t>
            </a: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1/25/2018 12:31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a:t>Microsoft Build 2016</a:t>
            </a:r>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EEC551-8CDA-4EB6-89BB-2A86C9F091C8}" type="datetime8">
              <a:rPr lang="en-US" smtClean="0"/>
              <a:t>1/25/2018 12:30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머리글 개체 틀 3"/>
          <p:cNvSpPr>
            <a:spLocks noGrp="1"/>
          </p:cNvSpPr>
          <p:nvPr>
            <p:ph type="hdr" sz="quarter" idx="10"/>
          </p:nvPr>
        </p:nvSpPr>
        <p:spPr/>
        <p:txBody>
          <a:bodyPr/>
          <a:lstStyle/>
          <a:p>
            <a:r>
              <a:rPr lang="en-US"/>
              <a:t>Microsoft Build 2016</a:t>
            </a:r>
            <a:endParaRPr lang="en-US" dirty="0"/>
          </a:p>
        </p:txBody>
      </p:sp>
      <p:sp>
        <p:nvSpPr>
          <p:cNvPr id="5" name="바닥글 개체 틀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날짜 개체 틀 5"/>
          <p:cNvSpPr>
            <a:spLocks noGrp="1"/>
          </p:cNvSpPr>
          <p:nvPr>
            <p:ph type="dt" idx="12"/>
          </p:nvPr>
        </p:nvSpPr>
        <p:spPr/>
        <p:txBody>
          <a:bodyPr/>
          <a:lstStyle/>
          <a:p>
            <a:fld id="{38EEC551-8CDA-4EB6-89BB-2A86C9F091C8}" type="datetime8">
              <a:rPr lang="en-US" smtClean="0"/>
              <a:t>1/25/2018 12:30 AM</a:t>
            </a:fld>
            <a:endParaRPr lang="en-US" dirty="0"/>
          </a:p>
        </p:txBody>
      </p:sp>
      <p:sp>
        <p:nvSpPr>
          <p:cNvPr id="7" name="슬라이드 번호 개체 틀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25511720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머리글 개체 틀 3"/>
          <p:cNvSpPr>
            <a:spLocks noGrp="1"/>
          </p:cNvSpPr>
          <p:nvPr>
            <p:ph type="hdr" sz="quarter" idx="10"/>
          </p:nvPr>
        </p:nvSpPr>
        <p:spPr/>
        <p:txBody>
          <a:bodyPr/>
          <a:lstStyle/>
          <a:p>
            <a:r>
              <a:rPr lang="en-US"/>
              <a:t>Microsoft Build 2016</a:t>
            </a:r>
            <a:endParaRPr lang="en-US" dirty="0"/>
          </a:p>
        </p:txBody>
      </p:sp>
      <p:sp>
        <p:nvSpPr>
          <p:cNvPr id="5" name="바닥글 개체 틀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날짜 개체 틀 5"/>
          <p:cNvSpPr>
            <a:spLocks noGrp="1"/>
          </p:cNvSpPr>
          <p:nvPr>
            <p:ph type="dt" idx="12"/>
          </p:nvPr>
        </p:nvSpPr>
        <p:spPr/>
        <p:txBody>
          <a:bodyPr/>
          <a:lstStyle/>
          <a:p>
            <a:fld id="{38EEC551-8CDA-4EB6-89BB-2A86C9F091C8}" type="datetime8">
              <a:rPr lang="en-US" smtClean="0"/>
              <a:t>1/25/2018 12:31 AM</a:t>
            </a:fld>
            <a:endParaRPr lang="en-US" dirty="0"/>
          </a:p>
        </p:txBody>
      </p:sp>
      <p:sp>
        <p:nvSpPr>
          <p:cNvPr id="7" name="슬라이드 번호 개체 틀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16806698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머리글 개체 틀 3"/>
          <p:cNvSpPr>
            <a:spLocks noGrp="1"/>
          </p:cNvSpPr>
          <p:nvPr>
            <p:ph type="hdr" sz="quarter" idx="10"/>
          </p:nvPr>
        </p:nvSpPr>
        <p:spPr/>
        <p:txBody>
          <a:bodyPr/>
          <a:lstStyle/>
          <a:p>
            <a:r>
              <a:rPr lang="en-US"/>
              <a:t>Microsoft Build 2016</a:t>
            </a:r>
            <a:endParaRPr lang="en-US" dirty="0"/>
          </a:p>
        </p:txBody>
      </p:sp>
      <p:sp>
        <p:nvSpPr>
          <p:cNvPr id="5" name="바닥글 개체 틀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날짜 개체 틀 5"/>
          <p:cNvSpPr>
            <a:spLocks noGrp="1"/>
          </p:cNvSpPr>
          <p:nvPr>
            <p:ph type="dt" idx="12"/>
          </p:nvPr>
        </p:nvSpPr>
        <p:spPr/>
        <p:txBody>
          <a:bodyPr/>
          <a:lstStyle/>
          <a:p>
            <a:fld id="{38EEC551-8CDA-4EB6-89BB-2A86C9F091C8}" type="datetime8">
              <a:rPr lang="en-US" smtClean="0"/>
              <a:t>1/25/2018 12:31 AM</a:t>
            </a:fld>
            <a:endParaRPr lang="en-US" dirty="0"/>
          </a:p>
        </p:txBody>
      </p:sp>
      <p:sp>
        <p:nvSpPr>
          <p:cNvPr id="7" name="슬라이드 번호 개체 틀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22055261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머리글 개체 틀 3"/>
          <p:cNvSpPr>
            <a:spLocks noGrp="1"/>
          </p:cNvSpPr>
          <p:nvPr>
            <p:ph type="hdr" sz="quarter" idx="10"/>
          </p:nvPr>
        </p:nvSpPr>
        <p:spPr/>
        <p:txBody>
          <a:bodyPr/>
          <a:lstStyle/>
          <a:p>
            <a:r>
              <a:rPr lang="en-US"/>
              <a:t>Microsoft Build 2016</a:t>
            </a:r>
            <a:endParaRPr lang="en-US" dirty="0"/>
          </a:p>
        </p:txBody>
      </p:sp>
      <p:sp>
        <p:nvSpPr>
          <p:cNvPr id="5" name="바닥글 개체 틀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날짜 개체 틀 5"/>
          <p:cNvSpPr>
            <a:spLocks noGrp="1"/>
          </p:cNvSpPr>
          <p:nvPr>
            <p:ph type="dt" idx="12"/>
          </p:nvPr>
        </p:nvSpPr>
        <p:spPr/>
        <p:txBody>
          <a:bodyPr/>
          <a:lstStyle/>
          <a:p>
            <a:fld id="{38EEC551-8CDA-4EB6-89BB-2A86C9F091C8}" type="datetime8">
              <a:rPr lang="en-US" smtClean="0"/>
              <a:t>1/25/2018 12:31 AM</a:t>
            </a:fld>
            <a:endParaRPr lang="en-US" dirty="0"/>
          </a:p>
        </p:txBody>
      </p:sp>
      <p:sp>
        <p:nvSpPr>
          <p:cNvPr id="7" name="슬라이드 번호 개체 틀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32599171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머리글 개체 틀 3"/>
          <p:cNvSpPr>
            <a:spLocks noGrp="1"/>
          </p:cNvSpPr>
          <p:nvPr>
            <p:ph type="hdr" sz="quarter" idx="10"/>
          </p:nvPr>
        </p:nvSpPr>
        <p:spPr/>
        <p:txBody>
          <a:bodyPr/>
          <a:lstStyle/>
          <a:p>
            <a:r>
              <a:rPr lang="en-US"/>
              <a:t>Microsoft Build 2016</a:t>
            </a:r>
            <a:endParaRPr lang="en-US" dirty="0"/>
          </a:p>
        </p:txBody>
      </p:sp>
      <p:sp>
        <p:nvSpPr>
          <p:cNvPr id="5" name="바닥글 개체 틀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날짜 개체 틀 5"/>
          <p:cNvSpPr>
            <a:spLocks noGrp="1"/>
          </p:cNvSpPr>
          <p:nvPr>
            <p:ph type="dt" idx="12"/>
          </p:nvPr>
        </p:nvSpPr>
        <p:spPr/>
        <p:txBody>
          <a:bodyPr/>
          <a:lstStyle/>
          <a:p>
            <a:fld id="{38EEC551-8CDA-4EB6-89BB-2A86C9F091C8}" type="datetime8">
              <a:rPr lang="en-US" smtClean="0"/>
              <a:t>1/25/2018 12:31 AM</a:t>
            </a:fld>
            <a:endParaRPr lang="en-US" dirty="0"/>
          </a:p>
        </p:txBody>
      </p:sp>
      <p:sp>
        <p:nvSpPr>
          <p:cNvPr id="7" name="슬라이드 번호 개체 틀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13995072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머리글 개체 틀 3"/>
          <p:cNvSpPr>
            <a:spLocks noGrp="1"/>
          </p:cNvSpPr>
          <p:nvPr>
            <p:ph type="hdr" sz="quarter" idx="10"/>
          </p:nvPr>
        </p:nvSpPr>
        <p:spPr/>
        <p:txBody>
          <a:bodyPr/>
          <a:lstStyle/>
          <a:p>
            <a:r>
              <a:rPr lang="en-US"/>
              <a:t>Microsoft Build 2016</a:t>
            </a:r>
            <a:endParaRPr lang="en-US" dirty="0"/>
          </a:p>
        </p:txBody>
      </p:sp>
      <p:sp>
        <p:nvSpPr>
          <p:cNvPr id="5" name="바닥글 개체 틀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날짜 개체 틀 5"/>
          <p:cNvSpPr>
            <a:spLocks noGrp="1"/>
          </p:cNvSpPr>
          <p:nvPr>
            <p:ph type="dt" idx="12"/>
          </p:nvPr>
        </p:nvSpPr>
        <p:spPr/>
        <p:txBody>
          <a:bodyPr/>
          <a:lstStyle/>
          <a:p>
            <a:fld id="{38EEC551-8CDA-4EB6-89BB-2A86C9F091C8}" type="datetime8">
              <a:rPr lang="en-US" smtClean="0"/>
              <a:t>1/25/2018 12:31 AM</a:t>
            </a:fld>
            <a:endParaRPr lang="en-US" dirty="0"/>
          </a:p>
        </p:txBody>
      </p:sp>
      <p:sp>
        <p:nvSpPr>
          <p:cNvPr id="7" name="슬라이드 번호 개체 틀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11599299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머리글 개체 틀 3"/>
          <p:cNvSpPr>
            <a:spLocks noGrp="1"/>
          </p:cNvSpPr>
          <p:nvPr>
            <p:ph type="hdr" sz="quarter" idx="10"/>
          </p:nvPr>
        </p:nvSpPr>
        <p:spPr/>
        <p:txBody>
          <a:bodyPr/>
          <a:lstStyle/>
          <a:p>
            <a:r>
              <a:rPr lang="en-US"/>
              <a:t>Microsoft Build 2016</a:t>
            </a:r>
            <a:endParaRPr lang="en-US" dirty="0"/>
          </a:p>
        </p:txBody>
      </p:sp>
      <p:sp>
        <p:nvSpPr>
          <p:cNvPr id="5" name="바닥글 개체 틀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날짜 개체 틀 5"/>
          <p:cNvSpPr>
            <a:spLocks noGrp="1"/>
          </p:cNvSpPr>
          <p:nvPr>
            <p:ph type="dt" idx="12"/>
          </p:nvPr>
        </p:nvSpPr>
        <p:spPr/>
        <p:txBody>
          <a:bodyPr/>
          <a:lstStyle/>
          <a:p>
            <a:fld id="{38EEC551-8CDA-4EB6-89BB-2A86C9F091C8}" type="datetime8">
              <a:rPr lang="en-US" smtClean="0"/>
              <a:t>1/25/2018 12:31 AM</a:t>
            </a:fld>
            <a:endParaRPr lang="en-US" dirty="0"/>
          </a:p>
        </p:txBody>
      </p:sp>
      <p:sp>
        <p:nvSpPr>
          <p:cNvPr id="7" name="슬라이드 번호 개체 틀 6"/>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4185124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머리글 개체 틀 3"/>
          <p:cNvSpPr>
            <a:spLocks noGrp="1"/>
          </p:cNvSpPr>
          <p:nvPr>
            <p:ph type="hdr" sz="quarter" idx="10"/>
          </p:nvPr>
        </p:nvSpPr>
        <p:spPr/>
        <p:txBody>
          <a:bodyPr/>
          <a:lstStyle/>
          <a:p>
            <a:r>
              <a:rPr lang="en-US"/>
              <a:t>Microsoft Build 2016</a:t>
            </a:r>
            <a:endParaRPr lang="en-US" dirty="0"/>
          </a:p>
        </p:txBody>
      </p:sp>
      <p:sp>
        <p:nvSpPr>
          <p:cNvPr id="5" name="바닥글 개체 틀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날짜 개체 틀 5"/>
          <p:cNvSpPr>
            <a:spLocks noGrp="1"/>
          </p:cNvSpPr>
          <p:nvPr>
            <p:ph type="dt" idx="12"/>
          </p:nvPr>
        </p:nvSpPr>
        <p:spPr/>
        <p:txBody>
          <a:bodyPr/>
          <a:lstStyle/>
          <a:p>
            <a:fld id="{38EEC551-8CDA-4EB6-89BB-2A86C9F091C8}" type="datetime8">
              <a:rPr lang="en-US" smtClean="0"/>
              <a:t>1/25/2018 12:31 AM</a:t>
            </a:fld>
            <a:endParaRPr lang="en-US" dirty="0"/>
          </a:p>
        </p:txBody>
      </p:sp>
      <p:sp>
        <p:nvSpPr>
          <p:cNvPr id="7" name="슬라이드 번호 개체 틀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41875538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머리글 개체 틀 3"/>
          <p:cNvSpPr>
            <a:spLocks noGrp="1"/>
          </p:cNvSpPr>
          <p:nvPr>
            <p:ph type="hdr" sz="quarter" idx="10"/>
          </p:nvPr>
        </p:nvSpPr>
        <p:spPr/>
        <p:txBody>
          <a:bodyPr/>
          <a:lstStyle/>
          <a:p>
            <a:r>
              <a:rPr lang="en-US"/>
              <a:t>Microsoft Build 2016</a:t>
            </a:r>
            <a:endParaRPr lang="en-US" dirty="0"/>
          </a:p>
        </p:txBody>
      </p:sp>
      <p:sp>
        <p:nvSpPr>
          <p:cNvPr id="5" name="바닥글 개체 틀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날짜 개체 틀 5"/>
          <p:cNvSpPr>
            <a:spLocks noGrp="1"/>
          </p:cNvSpPr>
          <p:nvPr>
            <p:ph type="dt" idx="12"/>
          </p:nvPr>
        </p:nvSpPr>
        <p:spPr/>
        <p:txBody>
          <a:bodyPr/>
          <a:lstStyle/>
          <a:p>
            <a:fld id="{38EEC551-8CDA-4EB6-89BB-2A86C9F091C8}" type="datetime8">
              <a:rPr lang="en-US" smtClean="0"/>
              <a:t>1/25/2018 12:31 AM</a:t>
            </a:fld>
            <a:endParaRPr lang="en-US" dirty="0"/>
          </a:p>
        </p:txBody>
      </p:sp>
      <p:sp>
        <p:nvSpPr>
          <p:cNvPr id="7" name="슬라이드 번호 개체 틀 6"/>
          <p:cNvSpPr>
            <a:spLocks noGrp="1"/>
          </p:cNvSpPr>
          <p:nvPr>
            <p:ph type="sldNum" sz="quarter" idx="13"/>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6966094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머리글 개체 틀 3"/>
          <p:cNvSpPr>
            <a:spLocks noGrp="1"/>
          </p:cNvSpPr>
          <p:nvPr>
            <p:ph type="hdr" sz="quarter" idx="10"/>
          </p:nvPr>
        </p:nvSpPr>
        <p:spPr/>
        <p:txBody>
          <a:bodyPr/>
          <a:lstStyle/>
          <a:p>
            <a:r>
              <a:rPr lang="en-US"/>
              <a:t>Microsoft Build 2016</a:t>
            </a:r>
            <a:endParaRPr lang="en-US" dirty="0"/>
          </a:p>
        </p:txBody>
      </p:sp>
      <p:sp>
        <p:nvSpPr>
          <p:cNvPr id="5" name="바닥글 개체 틀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날짜 개체 틀 5"/>
          <p:cNvSpPr>
            <a:spLocks noGrp="1"/>
          </p:cNvSpPr>
          <p:nvPr>
            <p:ph type="dt" idx="12"/>
          </p:nvPr>
        </p:nvSpPr>
        <p:spPr/>
        <p:txBody>
          <a:bodyPr/>
          <a:lstStyle/>
          <a:p>
            <a:fld id="{38EEC551-8CDA-4EB6-89BB-2A86C9F091C8}" type="datetime8">
              <a:rPr lang="en-US" smtClean="0"/>
              <a:t>1/25/2018 12:31 AM</a:t>
            </a:fld>
            <a:endParaRPr lang="en-US" dirty="0"/>
          </a:p>
        </p:txBody>
      </p:sp>
      <p:sp>
        <p:nvSpPr>
          <p:cNvPr id="7" name="슬라이드 번호 개체 틀 6"/>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15862282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머리글 개체 틀 3"/>
          <p:cNvSpPr>
            <a:spLocks noGrp="1"/>
          </p:cNvSpPr>
          <p:nvPr>
            <p:ph type="hdr" sz="quarter" idx="10"/>
          </p:nvPr>
        </p:nvSpPr>
        <p:spPr/>
        <p:txBody>
          <a:bodyPr/>
          <a:lstStyle/>
          <a:p>
            <a:r>
              <a:rPr lang="en-US"/>
              <a:t>Microsoft Build 2016</a:t>
            </a:r>
            <a:endParaRPr lang="en-US" dirty="0"/>
          </a:p>
        </p:txBody>
      </p:sp>
      <p:sp>
        <p:nvSpPr>
          <p:cNvPr id="5" name="바닥글 개체 틀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날짜 개체 틀 5"/>
          <p:cNvSpPr>
            <a:spLocks noGrp="1"/>
          </p:cNvSpPr>
          <p:nvPr>
            <p:ph type="dt" idx="12"/>
          </p:nvPr>
        </p:nvSpPr>
        <p:spPr/>
        <p:txBody>
          <a:bodyPr/>
          <a:lstStyle/>
          <a:p>
            <a:fld id="{38EEC551-8CDA-4EB6-89BB-2A86C9F091C8}" type="datetime8">
              <a:rPr lang="en-US" smtClean="0"/>
              <a:t>1/25/2018 12:31 AM</a:t>
            </a:fld>
            <a:endParaRPr lang="en-US" dirty="0"/>
          </a:p>
        </p:txBody>
      </p:sp>
      <p:sp>
        <p:nvSpPr>
          <p:cNvPr id="7" name="슬라이드 번호 개체 틀 6"/>
          <p:cNvSpPr>
            <a:spLocks noGrp="1"/>
          </p:cNvSpPr>
          <p:nvPr>
            <p:ph type="sldNum" sz="quarter" idx="13"/>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6799596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머리글 개체 틀 3"/>
          <p:cNvSpPr>
            <a:spLocks noGrp="1"/>
          </p:cNvSpPr>
          <p:nvPr>
            <p:ph type="hdr" sz="quarter" idx="10"/>
          </p:nvPr>
        </p:nvSpPr>
        <p:spPr/>
        <p:txBody>
          <a:bodyPr/>
          <a:lstStyle/>
          <a:p>
            <a:r>
              <a:rPr lang="en-US"/>
              <a:t>Microsoft Build 2016</a:t>
            </a:r>
            <a:endParaRPr lang="en-US" dirty="0"/>
          </a:p>
        </p:txBody>
      </p:sp>
      <p:sp>
        <p:nvSpPr>
          <p:cNvPr id="5" name="바닥글 개체 틀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날짜 개체 틀 5"/>
          <p:cNvSpPr>
            <a:spLocks noGrp="1"/>
          </p:cNvSpPr>
          <p:nvPr>
            <p:ph type="dt" idx="12"/>
          </p:nvPr>
        </p:nvSpPr>
        <p:spPr/>
        <p:txBody>
          <a:bodyPr/>
          <a:lstStyle/>
          <a:p>
            <a:fld id="{38EEC551-8CDA-4EB6-89BB-2A86C9F091C8}" type="datetime8">
              <a:rPr lang="en-US" smtClean="0"/>
              <a:t>1/25/2018 12:32 AM</a:t>
            </a:fld>
            <a:endParaRPr lang="en-US" dirty="0"/>
          </a:p>
        </p:txBody>
      </p:sp>
      <p:sp>
        <p:nvSpPr>
          <p:cNvPr id="7" name="슬라이드 번호 개체 틀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417424985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머리글 개체 틀 3"/>
          <p:cNvSpPr>
            <a:spLocks noGrp="1"/>
          </p:cNvSpPr>
          <p:nvPr>
            <p:ph type="hdr" sz="quarter" idx="10"/>
          </p:nvPr>
        </p:nvSpPr>
        <p:spPr/>
        <p:txBody>
          <a:bodyPr/>
          <a:lstStyle/>
          <a:p>
            <a:r>
              <a:rPr lang="en-US"/>
              <a:t>Microsoft Build 2016</a:t>
            </a:r>
            <a:endParaRPr lang="en-US" dirty="0"/>
          </a:p>
        </p:txBody>
      </p:sp>
      <p:sp>
        <p:nvSpPr>
          <p:cNvPr id="5" name="바닥글 개체 틀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날짜 개체 틀 5"/>
          <p:cNvSpPr>
            <a:spLocks noGrp="1"/>
          </p:cNvSpPr>
          <p:nvPr>
            <p:ph type="dt" idx="12"/>
          </p:nvPr>
        </p:nvSpPr>
        <p:spPr/>
        <p:txBody>
          <a:bodyPr/>
          <a:lstStyle/>
          <a:p>
            <a:fld id="{38EEC551-8CDA-4EB6-89BB-2A86C9F091C8}" type="datetime8">
              <a:rPr lang="en-US" smtClean="0"/>
              <a:t>1/25/2018 12:31 AM</a:t>
            </a:fld>
            <a:endParaRPr lang="en-US" dirty="0"/>
          </a:p>
        </p:txBody>
      </p:sp>
      <p:sp>
        <p:nvSpPr>
          <p:cNvPr id="7" name="슬라이드 번호 개체 틀 6"/>
          <p:cNvSpPr>
            <a:spLocks noGrp="1"/>
          </p:cNvSpPr>
          <p:nvPr>
            <p:ph type="sldNum" sz="quarter" idx="13"/>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33107619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머리글 개체 틀 3"/>
          <p:cNvSpPr>
            <a:spLocks noGrp="1"/>
          </p:cNvSpPr>
          <p:nvPr>
            <p:ph type="hdr" sz="quarter" idx="10"/>
          </p:nvPr>
        </p:nvSpPr>
        <p:spPr/>
        <p:txBody>
          <a:bodyPr/>
          <a:lstStyle/>
          <a:p>
            <a:r>
              <a:rPr lang="en-US"/>
              <a:t>Microsoft Build 2016</a:t>
            </a:r>
            <a:endParaRPr lang="en-US" dirty="0"/>
          </a:p>
        </p:txBody>
      </p:sp>
      <p:sp>
        <p:nvSpPr>
          <p:cNvPr id="5" name="바닥글 개체 틀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날짜 개체 틀 5"/>
          <p:cNvSpPr>
            <a:spLocks noGrp="1"/>
          </p:cNvSpPr>
          <p:nvPr>
            <p:ph type="dt" idx="12"/>
          </p:nvPr>
        </p:nvSpPr>
        <p:spPr/>
        <p:txBody>
          <a:bodyPr/>
          <a:lstStyle/>
          <a:p>
            <a:fld id="{38EEC551-8CDA-4EB6-89BB-2A86C9F091C8}" type="datetime8">
              <a:rPr lang="en-US" smtClean="0"/>
              <a:t>1/25/2018 12:31 AM</a:t>
            </a:fld>
            <a:endParaRPr lang="en-US" dirty="0"/>
          </a:p>
        </p:txBody>
      </p:sp>
      <p:sp>
        <p:nvSpPr>
          <p:cNvPr id="7" name="슬라이드 번호 개체 틀 6"/>
          <p:cNvSpPr>
            <a:spLocks noGrp="1"/>
          </p:cNvSpPr>
          <p:nvPr>
            <p:ph type="sldNum" sz="quarter" idx="13"/>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30822597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머리글 개체 틀 3"/>
          <p:cNvSpPr>
            <a:spLocks noGrp="1"/>
          </p:cNvSpPr>
          <p:nvPr>
            <p:ph type="hdr" sz="quarter" idx="10"/>
          </p:nvPr>
        </p:nvSpPr>
        <p:spPr/>
        <p:txBody>
          <a:bodyPr/>
          <a:lstStyle/>
          <a:p>
            <a:r>
              <a:rPr lang="en-US"/>
              <a:t>Microsoft Build 2016</a:t>
            </a:r>
            <a:endParaRPr lang="en-US" dirty="0"/>
          </a:p>
        </p:txBody>
      </p:sp>
      <p:sp>
        <p:nvSpPr>
          <p:cNvPr id="5" name="바닥글 개체 틀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날짜 개체 틀 5"/>
          <p:cNvSpPr>
            <a:spLocks noGrp="1"/>
          </p:cNvSpPr>
          <p:nvPr>
            <p:ph type="dt" idx="12"/>
          </p:nvPr>
        </p:nvSpPr>
        <p:spPr/>
        <p:txBody>
          <a:bodyPr/>
          <a:lstStyle/>
          <a:p>
            <a:fld id="{38EEC551-8CDA-4EB6-89BB-2A86C9F091C8}" type="datetime8">
              <a:rPr lang="en-US" smtClean="0"/>
              <a:t>1/25/2018 12:31 AM</a:t>
            </a:fld>
            <a:endParaRPr lang="en-US" dirty="0"/>
          </a:p>
        </p:txBody>
      </p:sp>
      <p:sp>
        <p:nvSpPr>
          <p:cNvPr id="7" name="슬라이드 번호 개체 틀 6"/>
          <p:cNvSpPr>
            <a:spLocks noGrp="1"/>
          </p:cNvSpPr>
          <p:nvPr>
            <p:ph type="sldNum" sz="quarter" idx="13"/>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37020243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머리글 개체 틀 3"/>
          <p:cNvSpPr>
            <a:spLocks noGrp="1"/>
          </p:cNvSpPr>
          <p:nvPr>
            <p:ph type="hdr" sz="quarter" idx="10"/>
          </p:nvPr>
        </p:nvSpPr>
        <p:spPr/>
        <p:txBody>
          <a:bodyPr/>
          <a:lstStyle/>
          <a:p>
            <a:r>
              <a:rPr lang="en-US"/>
              <a:t>Microsoft Build 2016</a:t>
            </a:r>
            <a:endParaRPr lang="en-US" dirty="0"/>
          </a:p>
        </p:txBody>
      </p:sp>
      <p:sp>
        <p:nvSpPr>
          <p:cNvPr id="5" name="바닥글 개체 틀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날짜 개체 틀 5"/>
          <p:cNvSpPr>
            <a:spLocks noGrp="1"/>
          </p:cNvSpPr>
          <p:nvPr>
            <p:ph type="dt" idx="12"/>
          </p:nvPr>
        </p:nvSpPr>
        <p:spPr/>
        <p:txBody>
          <a:bodyPr/>
          <a:lstStyle/>
          <a:p>
            <a:fld id="{38EEC551-8CDA-4EB6-89BB-2A86C9F091C8}" type="datetime8">
              <a:rPr lang="en-US" smtClean="0"/>
              <a:t>1/25/2018 12:31 AM</a:t>
            </a:fld>
            <a:endParaRPr lang="en-US" dirty="0"/>
          </a:p>
        </p:txBody>
      </p:sp>
      <p:sp>
        <p:nvSpPr>
          <p:cNvPr id="7" name="슬라이드 번호 개체 틀 6"/>
          <p:cNvSpPr>
            <a:spLocks noGrp="1"/>
          </p:cNvSpPr>
          <p:nvPr>
            <p:ph type="sldNum" sz="quarter" idx="13"/>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11499232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580FA1D-CBE6-49A3-9090-C2750AA46FC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6137663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머리글 개체 틀 3"/>
          <p:cNvSpPr>
            <a:spLocks noGrp="1"/>
          </p:cNvSpPr>
          <p:nvPr>
            <p:ph type="hdr" sz="quarter" idx="10"/>
          </p:nvPr>
        </p:nvSpPr>
        <p:spPr/>
        <p:txBody>
          <a:bodyPr/>
          <a:lstStyle/>
          <a:p>
            <a:r>
              <a:rPr lang="en-US"/>
              <a:t>Microsoft Build 2016</a:t>
            </a:r>
            <a:endParaRPr lang="en-US" dirty="0"/>
          </a:p>
        </p:txBody>
      </p:sp>
      <p:sp>
        <p:nvSpPr>
          <p:cNvPr id="5" name="바닥글 개체 틀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날짜 개체 틀 5"/>
          <p:cNvSpPr>
            <a:spLocks noGrp="1"/>
          </p:cNvSpPr>
          <p:nvPr>
            <p:ph type="dt" idx="12"/>
          </p:nvPr>
        </p:nvSpPr>
        <p:spPr/>
        <p:txBody>
          <a:bodyPr/>
          <a:lstStyle/>
          <a:p>
            <a:fld id="{38EEC551-8CDA-4EB6-89BB-2A86C9F091C8}" type="datetime8">
              <a:rPr lang="en-US" smtClean="0"/>
              <a:t>1/25/2018 12:31 AM</a:t>
            </a:fld>
            <a:endParaRPr lang="en-US" dirty="0"/>
          </a:p>
        </p:txBody>
      </p:sp>
      <p:sp>
        <p:nvSpPr>
          <p:cNvPr id="7" name="슬라이드 번호 개체 틀 6"/>
          <p:cNvSpPr>
            <a:spLocks noGrp="1"/>
          </p:cNvSpPr>
          <p:nvPr>
            <p:ph type="sldNum" sz="quarter" idx="13"/>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39226888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머리글 개체 틀 3"/>
          <p:cNvSpPr>
            <a:spLocks noGrp="1"/>
          </p:cNvSpPr>
          <p:nvPr>
            <p:ph type="hdr" sz="quarter" idx="10"/>
          </p:nvPr>
        </p:nvSpPr>
        <p:spPr/>
        <p:txBody>
          <a:bodyPr/>
          <a:lstStyle/>
          <a:p>
            <a:r>
              <a:rPr lang="en-US"/>
              <a:t>Microsoft Build 2016</a:t>
            </a:r>
            <a:endParaRPr lang="en-US" dirty="0"/>
          </a:p>
        </p:txBody>
      </p:sp>
      <p:sp>
        <p:nvSpPr>
          <p:cNvPr id="5" name="바닥글 개체 틀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날짜 개체 틀 5"/>
          <p:cNvSpPr>
            <a:spLocks noGrp="1"/>
          </p:cNvSpPr>
          <p:nvPr>
            <p:ph type="dt" idx="12"/>
          </p:nvPr>
        </p:nvSpPr>
        <p:spPr/>
        <p:txBody>
          <a:bodyPr/>
          <a:lstStyle/>
          <a:p>
            <a:fld id="{38EEC551-8CDA-4EB6-89BB-2A86C9F091C8}" type="datetime8">
              <a:rPr lang="en-US" smtClean="0"/>
              <a:t>1/25/2018 12:31 AM</a:t>
            </a:fld>
            <a:endParaRPr lang="en-US" dirty="0"/>
          </a:p>
        </p:txBody>
      </p:sp>
      <p:sp>
        <p:nvSpPr>
          <p:cNvPr id="7" name="슬라이드 번호 개체 틀 6"/>
          <p:cNvSpPr>
            <a:spLocks noGrp="1"/>
          </p:cNvSpPr>
          <p:nvPr>
            <p:ph type="sldNum" sz="quarter" idx="13"/>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156331413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머리글 개체 틀 3"/>
          <p:cNvSpPr>
            <a:spLocks noGrp="1"/>
          </p:cNvSpPr>
          <p:nvPr>
            <p:ph type="hdr" sz="quarter" idx="10"/>
          </p:nvPr>
        </p:nvSpPr>
        <p:spPr/>
        <p:txBody>
          <a:bodyPr/>
          <a:lstStyle/>
          <a:p>
            <a:r>
              <a:rPr lang="en-US"/>
              <a:t>Microsoft Build 2016</a:t>
            </a:r>
            <a:endParaRPr lang="en-US" dirty="0"/>
          </a:p>
        </p:txBody>
      </p:sp>
      <p:sp>
        <p:nvSpPr>
          <p:cNvPr id="5" name="바닥글 개체 틀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날짜 개체 틀 5"/>
          <p:cNvSpPr>
            <a:spLocks noGrp="1"/>
          </p:cNvSpPr>
          <p:nvPr>
            <p:ph type="dt" idx="12"/>
          </p:nvPr>
        </p:nvSpPr>
        <p:spPr/>
        <p:txBody>
          <a:bodyPr/>
          <a:lstStyle/>
          <a:p>
            <a:fld id="{38EEC551-8CDA-4EB6-89BB-2A86C9F091C8}" type="datetime8">
              <a:rPr lang="en-US" smtClean="0"/>
              <a:t>1/25/2018 12:31 AM</a:t>
            </a:fld>
            <a:endParaRPr lang="en-US" dirty="0"/>
          </a:p>
        </p:txBody>
      </p:sp>
      <p:sp>
        <p:nvSpPr>
          <p:cNvPr id="7" name="슬라이드 번호 개체 틀 6"/>
          <p:cNvSpPr>
            <a:spLocks noGrp="1"/>
          </p:cNvSpPr>
          <p:nvPr>
            <p:ph type="sldNum" sz="quarter" idx="13"/>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225674502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머리글 개체 틀 3"/>
          <p:cNvSpPr>
            <a:spLocks noGrp="1"/>
          </p:cNvSpPr>
          <p:nvPr>
            <p:ph type="hdr" sz="quarter" idx="10"/>
          </p:nvPr>
        </p:nvSpPr>
        <p:spPr/>
        <p:txBody>
          <a:bodyPr/>
          <a:lstStyle/>
          <a:p>
            <a:r>
              <a:rPr lang="en-US"/>
              <a:t>Microsoft Build 2016</a:t>
            </a:r>
            <a:endParaRPr lang="en-US" dirty="0"/>
          </a:p>
        </p:txBody>
      </p:sp>
      <p:sp>
        <p:nvSpPr>
          <p:cNvPr id="5" name="바닥글 개체 틀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날짜 개체 틀 5"/>
          <p:cNvSpPr>
            <a:spLocks noGrp="1"/>
          </p:cNvSpPr>
          <p:nvPr>
            <p:ph type="dt" idx="12"/>
          </p:nvPr>
        </p:nvSpPr>
        <p:spPr/>
        <p:txBody>
          <a:bodyPr/>
          <a:lstStyle/>
          <a:p>
            <a:fld id="{38EEC551-8CDA-4EB6-89BB-2A86C9F091C8}" type="datetime8">
              <a:rPr lang="en-US" smtClean="0"/>
              <a:t>1/25/2018 12:31 AM</a:t>
            </a:fld>
            <a:endParaRPr lang="en-US" dirty="0"/>
          </a:p>
        </p:txBody>
      </p:sp>
      <p:sp>
        <p:nvSpPr>
          <p:cNvPr id="7" name="슬라이드 번호 개체 틀 6"/>
          <p:cNvSpPr>
            <a:spLocks noGrp="1"/>
          </p:cNvSpPr>
          <p:nvPr>
            <p:ph type="sldNum" sz="quarter" idx="13"/>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21852703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머리글 개체 틀 3"/>
          <p:cNvSpPr>
            <a:spLocks noGrp="1"/>
          </p:cNvSpPr>
          <p:nvPr>
            <p:ph type="hdr" sz="quarter" idx="10"/>
          </p:nvPr>
        </p:nvSpPr>
        <p:spPr/>
        <p:txBody>
          <a:bodyPr/>
          <a:lstStyle/>
          <a:p>
            <a:r>
              <a:rPr lang="en-US"/>
              <a:t>Microsoft Build 2016</a:t>
            </a:r>
            <a:endParaRPr lang="en-US" dirty="0"/>
          </a:p>
        </p:txBody>
      </p:sp>
      <p:sp>
        <p:nvSpPr>
          <p:cNvPr id="5" name="바닥글 개체 틀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날짜 개체 틀 5"/>
          <p:cNvSpPr>
            <a:spLocks noGrp="1"/>
          </p:cNvSpPr>
          <p:nvPr>
            <p:ph type="dt" idx="12"/>
          </p:nvPr>
        </p:nvSpPr>
        <p:spPr/>
        <p:txBody>
          <a:bodyPr/>
          <a:lstStyle/>
          <a:p>
            <a:fld id="{38EEC551-8CDA-4EB6-89BB-2A86C9F091C8}" type="datetime8">
              <a:rPr lang="en-US" smtClean="0"/>
              <a:t>1/25/2018 12:31 AM</a:t>
            </a:fld>
            <a:endParaRPr lang="en-US" dirty="0"/>
          </a:p>
        </p:txBody>
      </p:sp>
      <p:sp>
        <p:nvSpPr>
          <p:cNvPr id="7" name="슬라이드 번호 개체 틀 6"/>
          <p:cNvSpPr>
            <a:spLocks noGrp="1"/>
          </p:cNvSpPr>
          <p:nvPr>
            <p:ph type="sldNum" sz="quarter" idx="13"/>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5304073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머리글 개체 틀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바닥글 개체 틀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날짜 개체 틀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1/25/2018 12:39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슬라이드 번호 개체 틀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3622318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머리글 개체 틀 3"/>
          <p:cNvSpPr>
            <a:spLocks noGrp="1"/>
          </p:cNvSpPr>
          <p:nvPr>
            <p:ph type="hdr" sz="quarter" idx="10"/>
          </p:nvPr>
        </p:nvSpPr>
        <p:spPr/>
        <p:txBody>
          <a:bodyPr/>
          <a:lstStyle/>
          <a:p>
            <a:r>
              <a:rPr lang="en-US"/>
              <a:t>Microsoft Build 2016</a:t>
            </a:r>
            <a:endParaRPr lang="en-US" dirty="0"/>
          </a:p>
        </p:txBody>
      </p:sp>
      <p:sp>
        <p:nvSpPr>
          <p:cNvPr id="5" name="바닥글 개체 틀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날짜 개체 틀 5"/>
          <p:cNvSpPr>
            <a:spLocks noGrp="1"/>
          </p:cNvSpPr>
          <p:nvPr>
            <p:ph type="dt" idx="12"/>
          </p:nvPr>
        </p:nvSpPr>
        <p:spPr/>
        <p:txBody>
          <a:bodyPr/>
          <a:lstStyle/>
          <a:p>
            <a:fld id="{38EEC551-8CDA-4EB6-89BB-2A86C9F091C8}" type="datetime8">
              <a:rPr lang="en-US" smtClean="0"/>
              <a:t>1/25/2018 12:31 AM</a:t>
            </a:fld>
            <a:endParaRPr lang="en-US" dirty="0"/>
          </a:p>
        </p:txBody>
      </p:sp>
      <p:sp>
        <p:nvSpPr>
          <p:cNvPr id="7" name="슬라이드 번호 개체 틀 6"/>
          <p:cNvSpPr>
            <a:spLocks noGrp="1"/>
          </p:cNvSpPr>
          <p:nvPr>
            <p:ph type="sldNum" sz="quarter" idx="13"/>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386593467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머리글 개체 틀 3"/>
          <p:cNvSpPr>
            <a:spLocks noGrp="1"/>
          </p:cNvSpPr>
          <p:nvPr>
            <p:ph type="hdr" sz="quarter" idx="10"/>
          </p:nvPr>
        </p:nvSpPr>
        <p:spPr/>
        <p:txBody>
          <a:bodyPr/>
          <a:lstStyle/>
          <a:p>
            <a:r>
              <a:rPr lang="en-US"/>
              <a:t>Microsoft Build 2016</a:t>
            </a:r>
            <a:endParaRPr lang="en-US" dirty="0"/>
          </a:p>
        </p:txBody>
      </p:sp>
      <p:sp>
        <p:nvSpPr>
          <p:cNvPr id="5" name="바닥글 개체 틀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날짜 개체 틀 5"/>
          <p:cNvSpPr>
            <a:spLocks noGrp="1"/>
          </p:cNvSpPr>
          <p:nvPr>
            <p:ph type="dt" idx="12"/>
          </p:nvPr>
        </p:nvSpPr>
        <p:spPr/>
        <p:txBody>
          <a:bodyPr/>
          <a:lstStyle/>
          <a:p>
            <a:fld id="{38EEC551-8CDA-4EB6-89BB-2A86C9F091C8}" type="datetime8">
              <a:rPr lang="en-US" smtClean="0"/>
              <a:t>1/25/2018 12:31 AM</a:t>
            </a:fld>
            <a:endParaRPr lang="en-US" dirty="0"/>
          </a:p>
        </p:txBody>
      </p:sp>
      <p:sp>
        <p:nvSpPr>
          <p:cNvPr id="7" name="슬라이드 번호 개체 틀 6"/>
          <p:cNvSpPr>
            <a:spLocks noGrp="1"/>
          </p:cNvSpPr>
          <p:nvPr>
            <p:ph type="sldNum" sz="quarter" idx="13"/>
          </p:nvPr>
        </p:nvSpPr>
        <p:spPr/>
        <p:txBody>
          <a:bodyPr/>
          <a:lstStyle/>
          <a:p>
            <a:fld id="{B4008EB6-D09E-4580-8CD6-DDB14511944F}" type="slidenum">
              <a:rPr lang="en-US" smtClean="0"/>
              <a:pPr/>
              <a:t>31</a:t>
            </a:fld>
            <a:endParaRPr lang="en-US" dirty="0"/>
          </a:p>
        </p:txBody>
      </p:sp>
    </p:spTree>
    <p:extLst>
      <p:ext uri="{BB962C8B-B14F-4D97-AF65-F5344CB8AC3E}">
        <p14:creationId xmlns:p14="http://schemas.microsoft.com/office/powerpoint/2010/main" val="117718884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머리글 개체 틀 3"/>
          <p:cNvSpPr>
            <a:spLocks noGrp="1"/>
          </p:cNvSpPr>
          <p:nvPr>
            <p:ph type="hdr" sz="quarter" idx="10"/>
          </p:nvPr>
        </p:nvSpPr>
        <p:spPr/>
        <p:txBody>
          <a:bodyPr/>
          <a:lstStyle/>
          <a:p>
            <a:r>
              <a:rPr lang="en-US"/>
              <a:t>Microsoft Build 2016</a:t>
            </a:r>
            <a:endParaRPr lang="en-US" dirty="0"/>
          </a:p>
        </p:txBody>
      </p:sp>
      <p:sp>
        <p:nvSpPr>
          <p:cNvPr id="5" name="바닥글 개체 틀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날짜 개체 틀 5"/>
          <p:cNvSpPr>
            <a:spLocks noGrp="1"/>
          </p:cNvSpPr>
          <p:nvPr>
            <p:ph type="dt" idx="12"/>
          </p:nvPr>
        </p:nvSpPr>
        <p:spPr/>
        <p:txBody>
          <a:bodyPr/>
          <a:lstStyle/>
          <a:p>
            <a:fld id="{38EEC551-8CDA-4EB6-89BB-2A86C9F091C8}" type="datetime8">
              <a:rPr lang="en-US" smtClean="0"/>
              <a:t>1/25/2018 12:44 AM</a:t>
            </a:fld>
            <a:endParaRPr lang="en-US" dirty="0"/>
          </a:p>
        </p:txBody>
      </p:sp>
      <p:sp>
        <p:nvSpPr>
          <p:cNvPr id="7" name="슬라이드 번호 개체 틀 6"/>
          <p:cNvSpPr>
            <a:spLocks noGrp="1"/>
          </p:cNvSpPr>
          <p:nvPr>
            <p:ph type="sldNum" sz="quarter" idx="13"/>
          </p:nvPr>
        </p:nvSpPr>
        <p:spPr/>
        <p:txBody>
          <a:bodyPr/>
          <a:lstStyle/>
          <a:p>
            <a:fld id="{B4008EB6-D09E-4580-8CD6-DDB14511944F}" type="slidenum">
              <a:rPr lang="en-US" smtClean="0"/>
              <a:pPr/>
              <a:t>32</a:t>
            </a:fld>
            <a:endParaRPr lang="en-US" dirty="0"/>
          </a:p>
        </p:txBody>
      </p:sp>
    </p:spTree>
    <p:extLst>
      <p:ext uri="{BB962C8B-B14F-4D97-AF65-F5344CB8AC3E}">
        <p14:creationId xmlns:p14="http://schemas.microsoft.com/office/powerpoint/2010/main" val="314147762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머리글 개체 틀 3"/>
          <p:cNvSpPr>
            <a:spLocks noGrp="1"/>
          </p:cNvSpPr>
          <p:nvPr>
            <p:ph type="hdr" sz="quarter" idx="10"/>
          </p:nvPr>
        </p:nvSpPr>
        <p:spPr/>
        <p:txBody>
          <a:bodyPr/>
          <a:lstStyle/>
          <a:p>
            <a:r>
              <a:rPr lang="en-US"/>
              <a:t>Microsoft Build 2016</a:t>
            </a:r>
            <a:endParaRPr lang="en-US" dirty="0"/>
          </a:p>
        </p:txBody>
      </p:sp>
      <p:sp>
        <p:nvSpPr>
          <p:cNvPr id="5" name="바닥글 개체 틀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날짜 개체 틀 5"/>
          <p:cNvSpPr>
            <a:spLocks noGrp="1"/>
          </p:cNvSpPr>
          <p:nvPr>
            <p:ph type="dt" idx="12"/>
          </p:nvPr>
        </p:nvSpPr>
        <p:spPr/>
        <p:txBody>
          <a:bodyPr/>
          <a:lstStyle/>
          <a:p>
            <a:fld id="{38EEC551-8CDA-4EB6-89BB-2A86C9F091C8}" type="datetime8">
              <a:rPr lang="en-US" smtClean="0"/>
              <a:t>1/25/2018 12:31 AM</a:t>
            </a:fld>
            <a:endParaRPr lang="en-US" dirty="0"/>
          </a:p>
        </p:txBody>
      </p:sp>
      <p:sp>
        <p:nvSpPr>
          <p:cNvPr id="7" name="슬라이드 번호 개체 틀 6"/>
          <p:cNvSpPr>
            <a:spLocks noGrp="1"/>
          </p:cNvSpPr>
          <p:nvPr>
            <p:ph type="sldNum" sz="quarter" idx="13"/>
          </p:nvPr>
        </p:nvSpPr>
        <p:spPr/>
        <p:txBody>
          <a:bodyPr/>
          <a:lstStyle/>
          <a:p>
            <a:fld id="{B4008EB6-D09E-4580-8CD6-DDB14511944F}" type="slidenum">
              <a:rPr lang="en-US" smtClean="0"/>
              <a:pPr/>
              <a:t>33</a:t>
            </a:fld>
            <a:endParaRPr lang="en-US" dirty="0"/>
          </a:p>
        </p:txBody>
      </p:sp>
    </p:spTree>
    <p:extLst>
      <p:ext uri="{BB962C8B-B14F-4D97-AF65-F5344CB8AC3E}">
        <p14:creationId xmlns:p14="http://schemas.microsoft.com/office/powerpoint/2010/main" val="279821776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머리글 개체 틀 3"/>
          <p:cNvSpPr>
            <a:spLocks noGrp="1"/>
          </p:cNvSpPr>
          <p:nvPr>
            <p:ph type="hdr" sz="quarter" idx="10"/>
          </p:nvPr>
        </p:nvSpPr>
        <p:spPr/>
        <p:txBody>
          <a:bodyPr/>
          <a:lstStyle/>
          <a:p>
            <a:r>
              <a:rPr lang="en-US"/>
              <a:t>Microsoft Build 2016</a:t>
            </a:r>
            <a:endParaRPr lang="en-US" dirty="0"/>
          </a:p>
        </p:txBody>
      </p:sp>
      <p:sp>
        <p:nvSpPr>
          <p:cNvPr id="5" name="바닥글 개체 틀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날짜 개체 틀 5"/>
          <p:cNvSpPr>
            <a:spLocks noGrp="1"/>
          </p:cNvSpPr>
          <p:nvPr>
            <p:ph type="dt" idx="12"/>
          </p:nvPr>
        </p:nvSpPr>
        <p:spPr/>
        <p:txBody>
          <a:bodyPr/>
          <a:lstStyle/>
          <a:p>
            <a:fld id="{38EEC551-8CDA-4EB6-89BB-2A86C9F091C8}" type="datetime8">
              <a:rPr lang="en-US" smtClean="0"/>
              <a:t>1/25/2018 12:31 AM</a:t>
            </a:fld>
            <a:endParaRPr lang="en-US" dirty="0"/>
          </a:p>
        </p:txBody>
      </p:sp>
      <p:sp>
        <p:nvSpPr>
          <p:cNvPr id="7" name="슬라이드 번호 개체 틀 6"/>
          <p:cNvSpPr>
            <a:spLocks noGrp="1"/>
          </p:cNvSpPr>
          <p:nvPr>
            <p:ph type="sldNum" sz="quarter" idx="13"/>
          </p:nvPr>
        </p:nvSpPr>
        <p:spPr/>
        <p:txBody>
          <a:bodyPr/>
          <a:lstStyle/>
          <a:p>
            <a:fld id="{B4008EB6-D09E-4580-8CD6-DDB14511944F}" type="slidenum">
              <a:rPr lang="en-US" smtClean="0"/>
              <a:pPr/>
              <a:t>34</a:t>
            </a:fld>
            <a:endParaRPr lang="en-US" dirty="0"/>
          </a:p>
        </p:txBody>
      </p:sp>
    </p:spTree>
    <p:extLst>
      <p:ext uri="{BB962C8B-B14F-4D97-AF65-F5344CB8AC3E}">
        <p14:creationId xmlns:p14="http://schemas.microsoft.com/office/powerpoint/2010/main" val="250916216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머리글 개체 틀 3"/>
          <p:cNvSpPr>
            <a:spLocks noGrp="1"/>
          </p:cNvSpPr>
          <p:nvPr>
            <p:ph type="hdr" sz="quarter" idx="10"/>
          </p:nvPr>
        </p:nvSpPr>
        <p:spPr/>
        <p:txBody>
          <a:bodyPr/>
          <a:lstStyle/>
          <a:p>
            <a:r>
              <a:rPr lang="en-US"/>
              <a:t>Microsoft Build 2016</a:t>
            </a:r>
            <a:endParaRPr lang="en-US" dirty="0"/>
          </a:p>
        </p:txBody>
      </p:sp>
      <p:sp>
        <p:nvSpPr>
          <p:cNvPr id="5" name="바닥글 개체 틀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날짜 개체 틀 5"/>
          <p:cNvSpPr>
            <a:spLocks noGrp="1"/>
          </p:cNvSpPr>
          <p:nvPr>
            <p:ph type="dt" idx="12"/>
          </p:nvPr>
        </p:nvSpPr>
        <p:spPr/>
        <p:txBody>
          <a:bodyPr/>
          <a:lstStyle/>
          <a:p>
            <a:fld id="{38EEC551-8CDA-4EB6-89BB-2A86C9F091C8}" type="datetime8">
              <a:rPr lang="en-US" smtClean="0"/>
              <a:t>1/25/2018 12:46 AM</a:t>
            </a:fld>
            <a:endParaRPr lang="en-US" dirty="0"/>
          </a:p>
        </p:txBody>
      </p:sp>
      <p:sp>
        <p:nvSpPr>
          <p:cNvPr id="7" name="슬라이드 번호 개체 틀 6"/>
          <p:cNvSpPr>
            <a:spLocks noGrp="1"/>
          </p:cNvSpPr>
          <p:nvPr>
            <p:ph type="sldNum" sz="quarter" idx="13"/>
          </p:nvPr>
        </p:nvSpPr>
        <p:spPr/>
        <p:txBody>
          <a:bodyPr/>
          <a:lstStyle/>
          <a:p>
            <a:fld id="{B4008EB6-D09E-4580-8CD6-DDB14511944F}" type="slidenum">
              <a:rPr lang="en-US" smtClean="0"/>
              <a:pPr/>
              <a:t>35</a:t>
            </a:fld>
            <a:endParaRPr lang="en-US" dirty="0"/>
          </a:p>
        </p:txBody>
      </p:sp>
    </p:spTree>
    <p:extLst>
      <p:ext uri="{BB962C8B-B14F-4D97-AF65-F5344CB8AC3E}">
        <p14:creationId xmlns:p14="http://schemas.microsoft.com/office/powerpoint/2010/main" val="1126036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머리글 개체 틀 3"/>
          <p:cNvSpPr>
            <a:spLocks noGrp="1"/>
          </p:cNvSpPr>
          <p:nvPr>
            <p:ph type="hdr" sz="quarter" idx="10"/>
          </p:nvPr>
        </p:nvSpPr>
        <p:spPr/>
        <p:txBody>
          <a:bodyPr/>
          <a:lstStyle/>
          <a:p>
            <a:r>
              <a:rPr lang="en-US"/>
              <a:t>Microsoft Build 2016</a:t>
            </a:r>
            <a:endParaRPr lang="en-US" dirty="0"/>
          </a:p>
        </p:txBody>
      </p:sp>
      <p:sp>
        <p:nvSpPr>
          <p:cNvPr id="5" name="바닥글 개체 틀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날짜 개체 틀 5"/>
          <p:cNvSpPr>
            <a:spLocks noGrp="1"/>
          </p:cNvSpPr>
          <p:nvPr>
            <p:ph type="dt" idx="12"/>
          </p:nvPr>
        </p:nvSpPr>
        <p:spPr/>
        <p:txBody>
          <a:bodyPr/>
          <a:lstStyle/>
          <a:p>
            <a:fld id="{38EEC551-8CDA-4EB6-89BB-2A86C9F091C8}" type="datetime8">
              <a:rPr lang="en-US" smtClean="0"/>
              <a:t>1/25/2018 12:48 AM</a:t>
            </a:fld>
            <a:endParaRPr lang="en-US" dirty="0"/>
          </a:p>
        </p:txBody>
      </p:sp>
      <p:sp>
        <p:nvSpPr>
          <p:cNvPr id="7" name="슬라이드 번호 개체 틀 6"/>
          <p:cNvSpPr>
            <a:spLocks noGrp="1"/>
          </p:cNvSpPr>
          <p:nvPr>
            <p:ph type="sldNum" sz="quarter" idx="13"/>
          </p:nvPr>
        </p:nvSpPr>
        <p:spPr/>
        <p:txBody>
          <a:bodyPr/>
          <a:lstStyle/>
          <a:p>
            <a:fld id="{B4008EB6-D09E-4580-8CD6-DDB14511944F}" type="slidenum">
              <a:rPr lang="en-US" smtClean="0"/>
              <a:pPr/>
              <a:t>36</a:t>
            </a:fld>
            <a:endParaRPr lang="en-US" dirty="0"/>
          </a:p>
        </p:txBody>
      </p:sp>
    </p:spTree>
    <p:extLst>
      <p:ext uri="{BB962C8B-B14F-4D97-AF65-F5344CB8AC3E}">
        <p14:creationId xmlns:p14="http://schemas.microsoft.com/office/powerpoint/2010/main" val="311124942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머리글 개체 틀 3"/>
          <p:cNvSpPr>
            <a:spLocks noGrp="1"/>
          </p:cNvSpPr>
          <p:nvPr>
            <p:ph type="hdr" sz="quarter" idx="10"/>
          </p:nvPr>
        </p:nvSpPr>
        <p:spPr/>
        <p:txBody>
          <a:bodyPr/>
          <a:lstStyle/>
          <a:p>
            <a:r>
              <a:rPr lang="en-US"/>
              <a:t>Microsoft Build 2016</a:t>
            </a:r>
            <a:endParaRPr lang="en-US" dirty="0"/>
          </a:p>
        </p:txBody>
      </p:sp>
      <p:sp>
        <p:nvSpPr>
          <p:cNvPr id="5" name="바닥글 개체 틀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날짜 개체 틀 5"/>
          <p:cNvSpPr>
            <a:spLocks noGrp="1"/>
          </p:cNvSpPr>
          <p:nvPr>
            <p:ph type="dt" idx="12"/>
          </p:nvPr>
        </p:nvSpPr>
        <p:spPr/>
        <p:txBody>
          <a:bodyPr/>
          <a:lstStyle/>
          <a:p>
            <a:fld id="{38EEC551-8CDA-4EB6-89BB-2A86C9F091C8}" type="datetime8">
              <a:rPr lang="en-US" smtClean="0"/>
              <a:t>1/25/2018 12:49 AM</a:t>
            </a:fld>
            <a:endParaRPr lang="en-US" dirty="0"/>
          </a:p>
        </p:txBody>
      </p:sp>
      <p:sp>
        <p:nvSpPr>
          <p:cNvPr id="7" name="슬라이드 번호 개체 틀 6"/>
          <p:cNvSpPr>
            <a:spLocks noGrp="1"/>
          </p:cNvSpPr>
          <p:nvPr>
            <p:ph type="sldNum" sz="quarter" idx="13"/>
          </p:nvPr>
        </p:nvSpPr>
        <p:spPr/>
        <p:txBody>
          <a:bodyPr/>
          <a:lstStyle/>
          <a:p>
            <a:fld id="{B4008EB6-D09E-4580-8CD6-DDB14511944F}" type="slidenum">
              <a:rPr lang="en-US" smtClean="0"/>
              <a:pPr/>
              <a:t>37</a:t>
            </a:fld>
            <a:endParaRPr lang="en-US" dirty="0"/>
          </a:p>
        </p:txBody>
      </p:sp>
    </p:spTree>
    <p:extLst>
      <p:ext uri="{BB962C8B-B14F-4D97-AF65-F5344CB8AC3E}">
        <p14:creationId xmlns:p14="http://schemas.microsoft.com/office/powerpoint/2010/main" val="45686962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머리글 개체 틀 3"/>
          <p:cNvSpPr>
            <a:spLocks noGrp="1"/>
          </p:cNvSpPr>
          <p:nvPr>
            <p:ph type="hdr" sz="quarter" idx="10"/>
          </p:nvPr>
        </p:nvSpPr>
        <p:spPr/>
        <p:txBody>
          <a:bodyPr/>
          <a:lstStyle/>
          <a:p>
            <a:r>
              <a:rPr lang="en-US"/>
              <a:t>Microsoft Build 2016</a:t>
            </a:r>
            <a:endParaRPr lang="en-US" dirty="0"/>
          </a:p>
        </p:txBody>
      </p:sp>
      <p:sp>
        <p:nvSpPr>
          <p:cNvPr id="5" name="바닥글 개체 틀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날짜 개체 틀 5"/>
          <p:cNvSpPr>
            <a:spLocks noGrp="1"/>
          </p:cNvSpPr>
          <p:nvPr>
            <p:ph type="dt" idx="12"/>
          </p:nvPr>
        </p:nvSpPr>
        <p:spPr/>
        <p:txBody>
          <a:bodyPr/>
          <a:lstStyle/>
          <a:p>
            <a:fld id="{38EEC551-8CDA-4EB6-89BB-2A86C9F091C8}" type="datetime8">
              <a:rPr lang="en-US" smtClean="0"/>
              <a:t>1/25/2018 12:49 AM</a:t>
            </a:fld>
            <a:endParaRPr lang="en-US" dirty="0"/>
          </a:p>
        </p:txBody>
      </p:sp>
      <p:sp>
        <p:nvSpPr>
          <p:cNvPr id="7" name="슬라이드 번호 개체 틀 6"/>
          <p:cNvSpPr>
            <a:spLocks noGrp="1"/>
          </p:cNvSpPr>
          <p:nvPr>
            <p:ph type="sldNum" sz="quarter" idx="13"/>
          </p:nvPr>
        </p:nvSpPr>
        <p:spPr/>
        <p:txBody>
          <a:bodyPr/>
          <a:lstStyle/>
          <a:p>
            <a:fld id="{B4008EB6-D09E-4580-8CD6-DDB14511944F}" type="slidenum">
              <a:rPr lang="en-US" smtClean="0"/>
              <a:pPr/>
              <a:t>38</a:t>
            </a:fld>
            <a:endParaRPr lang="en-US" dirty="0"/>
          </a:p>
        </p:txBody>
      </p:sp>
    </p:spTree>
    <p:extLst>
      <p:ext uri="{BB962C8B-B14F-4D97-AF65-F5344CB8AC3E}">
        <p14:creationId xmlns:p14="http://schemas.microsoft.com/office/powerpoint/2010/main" val="10504495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머리글 개체 틀 3"/>
          <p:cNvSpPr>
            <a:spLocks noGrp="1"/>
          </p:cNvSpPr>
          <p:nvPr>
            <p:ph type="hdr" sz="quarter" idx="10"/>
          </p:nvPr>
        </p:nvSpPr>
        <p:spPr/>
        <p:txBody>
          <a:bodyPr/>
          <a:lstStyle/>
          <a:p>
            <a:r>
              <a:rPr lang="en-US"/>
              <a:t>Microsoft Build 2016</a:t>
            </a:r>
            <a:endParaRPr lang="en-US" dirty="0"/>
          </a:p>
        </p:txBody>
      </p:sp>
      <p:sp>
        <p:nvSpPr>
          <p:cNvPr id="5" name="바닥글 개체 틀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날짜 개체 틀 5"/>
          <p:cNvSpPr>
            <a:spLocks noGrp="1"/>
          </p:cNvSpPr>
          <p:nvPr>
            <p:ph type="dt" idx="12"/>
          </p:nvPr>
        </p:nvSpPr>
        <p:spPr/>
        <p:txBody>
          <a:bodyPr/>
          <a:lstStyle/>
          <a:p>
            <a:fld id="{38EEC551-8CDA-4EB6-89BB-2A86C9F091C8}" type="datetime8">
              <a:rPr lang="en-US" smtClean="0"/>
              <a:t>1/25/2018 12:31 AM</a:t>
            </a:fld>
            <a:endParaRPr lang="en-US" dirty="0"/>
          </a:p>
        </p:txBody>
      </p:sp>
      <p:sp>
        <p:nvSpPr>
          <p:cNvPr id="7" name="슬라이드 번호 개체 틀 6"/>
          <p:cNvSpPr>
            <a:spLocks noGrp="1"/>
          </p:cNvSpPr>
          <p:nvPr>
            <p:ph type="sldNum" sz="quarter" idx="13"/>
          </p:nvPr>
        </p:nvSpPr>
        <p:spPr/>
        <p:txBody>
          <a:bodyPr/>
          <a:lstStyle/>
          <a:p>
            <a:fld id="{B4008EB6-D09E-4580-8CD6-DDB14511944F}" type="slidenum">
              <a:rPr lang="en-US" smtClean="0"/>
              <a:pPr/>
              <a:t>39</a:t>
            </a:fld>
            <a:endParaRPr lang="en-US" dirty="0"/>
          </a:p>
        </p:txBody>
      </p:sp>
    </p:spTree>
    <p:extLst>
      <p:ext uri="{BB962C8B-B14F-4D97-AF65-F5344CB8AC3E}">
        <p14:creationId xmlns:p14="http://schemas.microsoft.com/office/powerpoint/2010/main" val="18239957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머리글 개체 틀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바닥글 개체 틀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날짜 개체 틀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1/25/2018 12:35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슬라이드 번호 개체 틀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2584000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머리글 개체 틀 3"/>
          <p:cNvSpPr>
            <a:spLocks noGrp="1"/>
          </p:cNvSpPr>
          <p:nvPr>
            <p:ph type="hdr" sz="quarter" idx="10"/>
          </p:nvPr>
        </p:nvSpPr>
        <p:spPr/>
        <p:txBody>
          <a:bodyPr/>
          <a:lstStyle/>
          <a:p>
            <a:r>
              <a:rPr lang="en-US"/>
              <a:t>Microsoft Build 2016</a:t>
            </a:r>
            <a:endParaRPr lang="en-US" dirty="0"/>
          </a:p>
        </p:txBody>
      </p:sp>
      <p:sp>
        <p:nvSpPr>
          <p:cNvPr id="5" name="바닥글 개체 틀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날짜 개체 틀 5"/>
          <p:cNvSpPr>
            <a:spLocks noGrp="1"/>
          </p:cNvSpPr>
          <p:nvPr>
            <p:ph type="dt" idx="12"/>
          </p:nvPr>
        </p:nvSpPr>
        <p:spPr/>
        <p:txBody>
          <a:bodyPr/>
          <a:lstStyle/>
          <a:p>
            <a:fld id="{38EEC551-8CDA-4EB6-89BB-2A86C9F091C8}" type="datetime8">
              <a:rPr lang="en-US" smtClean="0"/>
              <a:t>1/25/2018 12:31 AM</a:t>
            </a:fld>
            <a:endParaRPr lang="en-US" dirty="0"/>
          </a:p>
        </p:txBody>
      </p:sp>
      <p:sp>
        <p:nvSpPr>
          <p:cNvPr id="7" name="슬라이드 번호 개체 틀 6"/>
          <p:cNvSpPr>
            <a:spLocks noGrp="1"/>
          </p:cNvSpPr>
          <p:nvPr>
            <p:ph type="sldNum" sz="quarter" idx="13"/>
          </p:nvPr>
        </p:nvSpPr>
        <p:spPr/>
        <p:txBody>
          <a:bodyPr/>
          <a:lstStyle/>
          <a:p>
            <a:fld id="{B4008EB6-D09E-4580-8CD6-DDB14511944F}" type="slidenum">
              <a:rPr lang="en-US" smtClean="0"/>
              <a:pPr/>
              <a:t>40</a:t>
            </a:fld>
            <a:endParaRPr lang="en-US" dirty="0"/>
          </a:p>
        </p:txBody>
      </p:sp>
    </p:spTree>
    <p:extLst>
      <p:ext uri="{BB962C8B-B14F-4D97-AF65-F5344CB8AC3E}">
        <p14:creationId xmlns:p14="http://schemas.microsoft.com/office/powerpoint/2010/main" val="404312494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머리글 개체 틀 3"/>
          <p:cNvSpPr>
            <a:spLocks noGrp="1"/>
          </p:cNvSpPr>
          <p:nvPr>
            <p:ph type="hdr" sz="quarter" idx="10"/>
          </p:nvPr>
        </p:nvSpPr>
        <p:spPr/>
        <p:txBody>
          <a:bodyPr/>
          <a:lstStyle/>
          <a:p>
            <a:r>
              <a:rPr lang="en-US"/>
              <a:t>Microsoft Build 2016</a:t>
            </a:r>
            <a:endParaRPr lang="en-US" dirty="0"/>
          </a:p>
        </p:txBody>
      </p:sp>
      <p:sp>
        <p:nvSpPr>
          <p:cNvPr id="5" name="바닥글 개체 틀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날짜 개체 틀 5"/>
          <p:cNvSpPr>
            <a:spLocks noGrp="1"/>
          </p:cNvSpPr>
          <p:nvPr>
            <p:ph type="dt" idx="12"/>
          </p:nvPr>
        </p:nvSpPr>
        <p:spPr/>
        <p:txBody>
          <a:bodyPr/>
          <a:lstStyle/>
          <a:p>
            <a:fld id="{38EEC551-8CDA-4EB6-89BB-2A86C9F091C8}" type="datetime8">
              <a:rPr lang="en-US" smtClean="0"/>
              <a:t>1/25/2018 12:31 AM</a:t>
            </a:fld>
            <a:endParaRPr lang="en-US" dirty="0"/>
          </a:p>
        </p:txBody>
      </p:sp>
      <p:sp>
        <p:nvSpPr>
          <p:cNvPr id="7" name="슬라이드 번호 개체 틀 6"/>
          <p:cNvSpPr>
            <a:spLocks noGrp="1"/>
          </p:cNvSpPr>
          <p:nvPr>
            <p:ph type="sldNum" sz="quarter" idx="13"/>
          </p:nvPr>
        </p:nvSpPr>
        <p:spPr/>
        <p:txBody>
          <a:bodyPr/>
          <a:lstStyle/>
          <a:p>
            <a:fld id="{B4008EB6-D09E-4580-8CD6-DDB14511944F}" type="slidenum">
              <a:rPr lang="en-US" smtClean="0"/>
              <a:pPr/>
              <a:t>41</a:t>
            </a:fld>
            <a:endParaRPr lang="en-US" dirty="0"/>
          </a:p>
        </p:txBody>
      </p:sp>
    </p:spTree>
    <p:extLst>
      <p:ext uri="{BB962C8B-B14F-4D97-AF65-F5344CB8AC3E}">
        <p14:creationId xmlns:p14="http://schemas.microsoft.com/office/powerpoint/2010/main" val="94822323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머리글 개체 틀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바닥글 개체 틀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날짜 개체 틀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1/25/2018 12:52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슬라이드 번호 개체 틀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4203530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머리글 개체 틀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바닥글 개체 틀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날짜 개체 틀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1/25/2018 12:52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슬라이드 번호 개체 틀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9758194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머리글 개체 틀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바닥글 개체 틀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날짜 개체 틀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1/25/2018 12:52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슬라이드 번호 개체 틀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7907307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머리글 개체 틀 3"/>
          <p:cNvSpPr>
            <a:spLocks noGrp="1"/>
          </p:cNvSpPr>
          <p:nvPr>
            <p:ph type="hdr" sz="quarter" idx="10"/>
          </p:nvPr>
        </p:nvSpPr>
        <p:spPr/>
        <p:txBody>
          <a:bodyPr/>
          <a:lstStyle/>
          <a:p>
            <a:r>
              <a:rPr lang="en-US"/>
              <a:t>Microsoft Build 2016</a:t>
            </a:r>
            <a:endParaRPr lang="en-US" dirty="0"/>
          </a:p>
        </p:txBody>
      </p:sp>
      <p:sp>
        <p:nvSpPr>
          <p:cNvPr id="5" name="바닥글 개체 틀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날짜 개체 틀 5"/>
          <p:cNvSpPr>
            <a:spLocks noGrp="1"/>
          </p:cNvSpPr>
          <p:nvPr>
            <p:ph type="dt" idx="12"/>
          </p:nvPr>
        </p:nvSpPr>
        <p:spPr/>
        <p:txBody>
          <a:bodyPr/>
          <a:lstStyle/>
          <a:p>
            <a:fld id="{38EEC551-8CDA-4EB6-89BB-2A86C9F091C8}" type="datetime8">
              <a:rPr lang="en-US" smtClean="0"/>
              <a:t>1/25/2018 12:31 AM</a:t>
            </a:fld>
            <a:endParaRPr lang="en-US" dirty="0"/>
          </a:p>
        </p:txBody>
      </p:sp>
      <p:sp>
        <p:nvSpPr>
          <p:cNvPr id="7" name="슬라이드 번호 개체 틀 6"/>
          <p:cNvSpPr>
            <a:spLocks noGrp="1"/>
          </p:cNvSpPr>
          <p:nvPr>
            <p:ph type="sldNum" sz="quarter" idx="13"/>
          </p:nvPr>
        </p:nvSpPr>
        <p:spPr/>
        <p:txBody>
          <a:bodyPr/>
          <a:lstStyle/>
          <a:p>
            <a:fld id="{B4008EB6-D09E-4580-8CD6-DDB14511944F}" type="slidenum">
              <a:rPr lang="en-US" smtClean="0"/>
              <a:pPr/>
              <a:t>45</a:t>
            </a:fld>
            <a:endParaRPr lang="en-US" dirty="0"/>
          </a:p>
        </p:txBody>
      </p:sp>
    </p:spTree>
    <p:extLst>
      <p:ext uri="{BB962C8B-B14F-4D97-AF65-F5344CB8AC3E}">
        <p14:creationId xmlns:p14="http://schemas.microsoft.com/office/powerpoint/2010/main" val="124822972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머리글 개체 틀 3"/>
          <p:cNvSpPr>
            <a:spLocks noGrp="1"/>
          </p:cNvSpPr>
          <p:nvPr>
            <p:ph type="hdr" sz="quarter" idx="10"/>
          </p:nvPr>
        </p:nvSpPr>
        <p:spPr/>
        <p:txBody>
          <a:bodyPr/>
          <a:lstStyle/>
          <a:p>
            <a:r>
              <a:rPr lang="en-US"/>
              <a:t>Microsoft Build 2016</a:t>
            </a:r>
            <a:endParaRPr lang="en-US" dirty="0"/>
          </a:p>
        </p:txBody>
      </p:sp>
      <p:sp>
        <p:nvSpPr>
          <p:cNvPr id="5" name="바닥글 개체 틀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날짜 개체 틀 5"/>
          <p:cNvSpPr>
            <a:spLocks noGrp="1"/>
          </p:cNvSpPr>
          <p:nvPr>
            <p:ph type="dt" idx="12"/>
          </p:nvPr>
        </p:nvSpPr>
        <p:spPr/>
        <p:txBody>
          <a:bodyPr/>
          <a:lstStyle/>
          <a:p>
            <a:fld id="{38EEC551-8CDA-4EB6-89BB-2A86C9F091C8}" type="datetime8">
              <a:rPr lang="en-US" smtClean="0"/>
              <a:t>1/25/2018 12:31 AM</a:t>
            </a:fld>
            <a:endParaRPr lang="en-US" dirty="0"/>
          </a:p>
        </p:txBody>
      </p:sp>
      <p:sp>
        <p:nvSpPr>
          <p:cNvPr id="7" name="슬라이드 번호 개체 틀 6"/>
          <p:cNvSpPr>
            <a:spLocks noGrp="1"/>
          </p:cNvSpPr>
          <p:nvPr>
            <p:ph type="sldNum" sz="quarter" idx="13"/>
          </p:nvPr>
        </p:nvSpPr>
        <p:spPr/>
        <p:txBody>
          <a:bodyPr/>
          <a:lstStyle/>
          <a:p>
            <a:fld id="{B4008EB6-D09E-4580-8CD6-DDB14511944F}" type="slidenum">
              <a:rPr lang="en-US" smtClean="0"/>
              <a:pPr/>
              <a:t>46</a:t>
            </a:fld>
            <a:endParaRPr lang="en-US" dirty="0"/>
          </a:p>
        </p:txBody>
      </p:sp>
    </p:spTree>
    <p:extLst>
      <p:ext uri="{BB962C8B-B14F-4D97-AF65-F5344CB8AC3E}">
        <p14:creationId xmlns:p14="http://schemas.microsoft.com/office/powerpoint/2010/main" val="262640060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580FA1D-CBE6-49A3-9090-C2750AA46FC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3558947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머리글 개체 틀 3"/>
          <p:cNvSpPr>
            <a:spLocks noGrp="1"/>
          </p:cNvSpPr>
          <p:nvPr>
            <p:ph type="hdr" sz="quarter" idx="10"/>
          </p:nvPr>
        </p:nvSpPr>
        <p:spPr/>
        <p:txBody>
          <a:bodyPr/>
          <a:lstStyle/>
          <a:p>
            <a:r>
              <a:rPr lang="en-US"/>
              <a:t>Microsoft Build 2016</a:t>
            </a:r>
            <a:endParaRPr lang="en-US" dirty="0"/>
          </a:p>
        </p:txBody>
      </p:sp>
      <p:sp>
        <p:nvSpPr>
          <p:cNvPr id="5" name="바닥글 개체 틀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날짜 개체 틀 5"/>
          <p:cNvSpPr>
            <a:spLocks noGrp="1"/>
          </p:cNvSpPr>
          <p:nvPr>
            <p:ph type="dt" idx="12"/>
          </p:nvPr>
        </p:nvSpPr>
        <p:spPr/>
        <p:txBody>
          <a:bodyPr/>
          <a:lstStyle/>
          <a:p>
            <a:fld id="{38EEC551-8CDA-4EB6-89BB-2A86C9F091C8}" type="datetime8">
              <a:rPr lang="en-US" smtClean="0"/>
              <a:t>1/25/2018 12:31 AM</a:t>
            </a:fld>
            <a:endParaRPr lang="en-US" dirty="0"/>
          </a:p>
        </p:txBody>
      </p:sp>
      <p:sp>
        <p:nvSpPr>
          <p:cNvPr id="7" name="슬라이드 번호 개체 틀 6"/>
          <p:cNvSpPr>
            <a:spLocks noGrp="1"/>
          </p:cNvSpPr>
          <p:nvPr>
            <p:ph type="sldNum" sz="quarter" idx="13"/>
          </p:nvPr>
        </p:nvSpPr>
        <p:spPr/>
        <p:txBody>
          <a:bodyPr/>
          <a:lstStyle/>
          <a:p>
            <a:fld id="{B4008EB6-D09E-4580-8CD6-DDB14511944F}" type="slidenum">
              <a:rPr lang="en-US" smtClean="0"/>
              <a:pPr/>
              <a:t>48</a:t>
            </a:fld>
            <a:endParaRPr lang="en-US" dirty="0"/>
          </a:p>
        </p:txBody>
      </p:sp>
    </p:spTree>
    <p:extLst>
      <p:ext uri="{BB962C8B-B14F-4D97-AF65-F5344CB8AC3E}">
        <p14:creationId xmlns:p14="http://schemas.microsoft.com/office/powerpoint/2010/main" val="170862004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머리글 개체 틀 3"/>
          <p:cNvSpPr>
            <a:spLocks noGrp="1"/>
          </p:cNvSpPr>
          <p:nvPr>
            <p:ph type="hdr" sz="quarter" idx="10"/>
          </p:nvPr>
        </p:nvSpPr>
        <p:spPr/>
        <p:txBody>
          <a:bodyPr/>
          <a:lstStyle/>
          <a:p>
            <a:r>
              <a:rPr lang="en-US"/>
              <a:t>Microsoft Build 2016</a:t>
            </a:r>
            <a:endParaRPr lang="en-US" dirty="0"/>
          </a:p>
        </p:txBody>
      </p:sp>
      <p:sp>
        <p:nvSpPr>
          <p:cNvPr id="5" name="바닥글 개체 틀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날짜 개체 틀 5"/>
          <p:cNvSpPr>
            <a:spLocks noGrp="1"/>
          </p:cNvSpPr>
          <p:nvPr>
            <p:ph type="dt" idx="12"/>
          </p:nvPr>
        </p:nvSpPr>
        <p:spPr/>
        <p:txBody>
          <a:bodyPr/>
          <a:lstStyle/>
          <a:p>
            <a:fld id="{38EEC551-8CDA-4EB6-89BB-2A86C9F091C8}" type="datetime8">
              <a:rPr lang="en-US" smtClean="0"/>
              <a:t>1/25/2018 12:31 AM</a:t>
            </a:fld>
            <a:endParaRPr lang="en-US" dirty="0"/>
          </a:p>
        </p:txBody>
      </p:sp>
      <p:sp>
        <p:nvSpPr>
          <p:cNvPr id="7" name="슬라이드 번호 개체 틀 6"/>
          <p:cNvSpPr>
            <a:spLocks noGrp="1"/>
          </p:cNvSpPr>
          <p:nvPr>
            <p:ph type="sldNum" sz="quarter" idx="13"/>
          </p:nvPr>
        </p:nvSpPr>
        <p:spPr/>
        <p:txBody>
          <a:bodyPr/>
          <a:lstStyle/>
          <a:p>
            <a:fld id="{B4008EB6-D09E-4580-8CD6-DDB14511944F}" type="slidenum">
              <a:rPr lang="en-US" smtClean="0"/>
              <a:pPr/>
              <a:t>49</a:t>
            </a:fld>
            <a:endParaRPr lang="en-US" dirty="0"/>
          </a:p>
        </p:txBody>
      </p:sp>
    </p:spTree>
    <p:extLst>
      <p:ext uri="{BB962C8B-B14F-4D97-AF65-F5344CB8AC3E}">
        <p14:creationId xmlns:p14="http://schemas.microsoft.com/office/powerpoint/2010/main" val="35571106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머리글 개체 틀 3"/>
          <p:cNvSpPr>
            <a:spLocks noGrp="1"/>
          </p:cNvSpPr>
          <p:nvPr>
            <p:ph type="hdr" sz="quarter" idx="10"/>
          </p:nvPr>
        </p:nvSpPr>
        <p:spPr/>
        <p:txBody>
          <a:bodyPr/>
          <a:lstStyle/>
          <a:p>
            <a:r>
              <a:rPr lang="en-US"/>
              <a:t>Microsoft Build 2016</a:t>
            </a:r>
            <a:endParaRPr lang="en-US" dirty="0"/>
          </a:p>
        </p:txBody>
      </p:sp>
      <p:sp>
        <p:nvSpPr>
          <p:cNvPr id="5" name="바닥글 개체 틀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날짜 개체 틀 5"/>
          <p:cNvSpPr>
            <a:spLocks noGrp="1"/>
          </p:cNvSpPr>
          <p:nvPr>
            <p:ph type="dt" idx="12"/>
          </p:nvPr>
        </p:nvSpPr>
        <p:spPr/>
        <p:txBody>
          <a:bodyPr/>
          <a:lstStyle/>
          <a:p>
            <a:fld id="{38EEC551-8CDA-4EB6-89BB-2A86C9F091C8}" type="datetime8">
              <a:rPr lang="en-US" smtClean="0"/>
              <a:t>1/25/2018 12:31 AM</a:t>
            </a:fld>
            <a:endParaRPr lang="en-US" dirty="0"/>
          </a:p>
        </p:txBody>
      </p:sp>
      <p:sp>
        <p:nvSpPr>
          <p:cNvPr id="7" name="슬라이드 번호 개체 틀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2204817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머리글 개체 틀 3"/>
          <p:cNvSpPr>
            <a:spLocks noGrp="1"/>
          </p:cNvSpPr>
          <p:nvPr>
            <p:ph type="hdr" sz="quarter" idx="10"/>
          </p:nvPr>
        </p:nvSpPr>
        <p:spPr/>
        <p:txBody>
          <a:bodyPr/>
          <a:lstStyle/>
          <a:p>
            <a:r>
              <a:rPr lang="en-US"/>
              <a:t>Microsoft Build 2016</a:t>
            </a:r>
            <a:endParaRPr lang="en-US" dirty="0"/>
          </a:p>
        </p:txBody>
      </p:sp>
      <p:sp>
        <p:nvSpPr>
          <p:cNvPr id="5" name="바닥글 개체 틀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날짜 개체 틀 5"/>
          <p:cNvSpPr>
            <a:spLocks noGrp="1"/>
          </p:cNvSpPr>
          <p:nvPr>
            <p:ph type="dt" idx="12"/>
          </p:nvPr>
        </p:nvSpPr>
        <p:spPr/>
        <p:txBody>
          <a:bodyPr/>
          <a:lstStyle/>
          <a:p>
            <a:fld id="{38EEC551-8CDA-4EB6-89BB-2A86C9F091C8}" type="datetime8">
              <a:rPr lang="en-US" smtClean="0"/>
              <a:t>1/25/2018 12:31 AM</a:t>
            </a:fld>
            <a:endParaRPr lang="en-US" dirty="0"/>
          </a:p>
        </p:txBody>
      </p:sp>
      <p:sp>
        <p:nvSpPr>
          <p:cNvPr id="7" name="슬라이드 번호 개체 틀 6"/>
          <p:cNvSpPr>
            <a:spLocks noGrp="1"/>
          </p:cNvSpPr>
          <p:nvPr>
            <p:ph type="sldNum" sz="quarter" idx="13"/>
          </p:nvPr>
        </p:nvSpPr>
        <p:spPr/>
        <p:txBody>
          <a:bodyPr/>
          <a:lstStyle/>
          <a:p>
            <a:fld id="{B4008EB6-D09E-4580-8CD6-DDB14511944F}" type="slidenum">
              <a:rPr lang="en-US" smtClean="0"/>
              <a:pPr/>
              <a:t>50</a:t>
            </a:fld>
            <a:endParaRPr lang="en-US" dirty="0"/>
          </a:p>
        </p:txBody>
      </p:sp>
    </p:spTree>
    <p:extLst>
      <p:ext uri="{BB962C8B-B14F-4D97-AF65-F5344CB8AC3E}">
        <p14:creationId xmlns:p14="http://schemas.microsoft.com/office/powerpoint/2010/main" val="151028594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머리글 개체 틀 3"/>
          <p:cNvSpPr>
            <a:spLocks noGrp="1"/>
          </p:cNvSpPr>
          <p:nvPr>
            <p:ph type="hdr" sz="quarter" idx="10"/>
          </p:nvPr>
        </p:nvSpPr>
        <p:spPr/>
        <p:txBody>
          <a:bodyPr/>
          <a:lstStyle/>
          <a:p>
            <a:r>
              <a:rPr lang="en-US"/>
              <a:t>Microsoft Build 2016</a:t>
            </a:r>
            <a:endParaRPr lang="en-US" dirty="0"/>
          </a:p>
        </p:txBody>
      </p:sp>
      <p:sp>
        <p:nvSpPr>
          <p:cNvPr id="5" name="바닥글 개체 틀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날짜 개체 틀 5"/>
          <p:cNvSpPr>
            <a:spLocks noGrp="1"/>
          </p:cNvSpPr>
          <p:nvPr>
            <p:ph type="dt" idx="12"/>
          </p:nvPr>
        </p:nvSpPr>
        <p:spPr/>
        <p:txBody>
          <a:bodyPr/>
          <a:lstStyle/>
          <a:p>
            <a:fld id="{38EEC551-8CDA-4EB6-89BB-2A86C9F091C8}" type="datetime8">
              <a:rPr lang="en-US" smtClean="0"/>
              <a:t>1/25/2018 12:31 AM</a:t>
            </a:fld>
            <a:endParaRPr lang="en-US" dirty="0"/>
          </a:p>
        </p:txBody>
      </p:sp>
      <p:sp>
        <p:nvSpPr>
          <p:cNvPr id="7" name="슬라이드 번호 개체 틀 6"/>
          <p:cNvSpPr>
            <a:spLocks noGrp="1"/>
          </p:cNvSpPr>
          <p:nvPr>
            <p:ph type="sldNum" sz="quarter" idx="13"/>
          </p:nvPr>
        </p:nvSpPr>
        <p:spPr/>
        <p:txBody>
          <a:bodyPr/>
          <a:lstStyle/>
          <a:p>
            <a:fld id="{B4008EB6-D09E-4580-8CD6-DDB14511944F}" type="slidenum">
              <a:rPr lang="en-US" smtClean="0"/>
              <a:pPr/>
              <a:t>51</a:t>
            </a:fld>
            <a:endParaRPr lang="en-US" dirty="0"/>
          </a:p>
        </p:txBody>
      </p:sp>
    </p:spTree>
    <p:extLst>
      <p:ext uri="{BB962C8B-B14F-4D97-AF65-F5344CB8AC3E}">
        <p14:creationId xmlns:p14="http://schemas.microsoft.com/office/powerpoint/2010/main" val="304014629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24458"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Microsoft Ignite 2016</a:t>
            </a:r>
          </a:p>
        </p:txBody>
      </p:sp>
      <p:sp>
        <p:nvSpPr>
          <p:cNvPr id="5" name="Footer Placeholder 4"/>
          <p:cNvSpPr>
            <a:spLocks noGrp="1"/>
          </p:cNvSpPr>
          <p:nvPr>
            <p:ph type="ftr" sz="quarter" idx="11"/>
          </p:nvPr>
        </p:nvSpPr>
        <p:spPr/>
        <p:txBody>
          <a:bodyPr/>
          <a:lstStyle/>
          <a:p>
            <a:pPr marL="0" marR="0" lvl="0" indent="0" algn="l" defTabSz="941713"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24458"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24458" rtl="0" eaLnBrk="1" fontAlgn="auto" latinLnBrk="0" hangingPunct="1">
                <a:lnSpc>
                  <a:spcPct val="100000"/>
                </a:lnSpc>
                <a:spcBef>
                  <a:spcPts val="0"/>
                </a:spcBef>
                <a:spcAft>
                  <a:spcPts val="0"/>
                </a:spcAft>
                <a:buClrTx/>
                <a:buSzTx/>
                <a:buFontTx/>
                <a:buNone/>
                <a:tabLst/>
                <a:defRPr/>
              </a:pPr>
              <a:t>1/25/2018 12:31 AM</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2445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24458" rtl="0" eaLnBrk="1" fontAlgn="auto" latinLnBrk="0" hangingPunct="1">
                <a:lnSpc>
                  <a:spcPct val="100000"/>
                </a:lnSpc>
                <a:spcBef>
                  <a:spcPts val="0"/>
                </a:spcBef>
                <a:spcAft>
                  <a:spcPts val="0"/>
                </a:spcAft>
                <a:buClrTx/>
                <a:buSzTx/>
                <a:buFontTx/>
                <a:buNone/>
                <a:tabLst/>
                <a:defRPr/>
              </a:pPr>
              <a:t>52</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50510073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297046763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머리글 개체 틀 3"/>
          <p:cNvSpPr>
            <a:spLocks noGrp="1"/>
          </p:cNvSpPr>
          <p:nvPr>
            <p:ph type="hdr" sz="quarter" idx="10"/>
          </p:nvPr>
        </p:nvSpPr>
        <p:spPr/>
        <p:txBody>
          <a:bodyPr/>
          <a:lstStyle/>
          <a:p>
            <a:r>
              <a:rPr lang="en-US"/>
              <a:t>Microsoft Build 2016</a:t>
            </a:r>
            <a:endParaRPr lang="en-US" dirty="0"/>
          </a:p>
        </p:txBody>
      </p:sp>
      <p:sp>
        <p:nvSpPr>
          <p:cNvPr id="5" name="바닥글 개체 틀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날짜 개체 틀 5"/>
          <p:cNvSpPr>
            <a:spLocks noGrp="1"/>
          </p:cNvSpPr>
          <p:nvPr>
            <p:ph type="dt" idx="12"/>
          </p:nvPr>
        </p:nvSpPr>
        <p:spPr/>
        <p:txBody>
          <a:bodyPr/>
          <a:lstStyle/>
          <a:p>
            <a:fld id="{38EEC551-8CDA-4EB6-89BB-2A86C9F091C8}" type="datetime8">
              <a:rPr lang="en-US" smtClean="0"/>
              <a:t>1/25/2018 12:31 AM</a:t>
            </a:fld>
            <a:endParaRPr lang="en-US" dirty="0"/>
          </a:p>
        </p:txBody>
      </p:sp>
      <p:sp>
        <p:nvSpPr>
          <p:cNvPr id="7" name="슬라이드 번호 개체 틀 6"/>
          <p:cNvSpPr>
            <a:spLocks noGrp="1"/>
          </p:cNvSpPr>
          <p:nvPr>
            <p:ph type="sldNum" sz="quarter" idx="13"/>
          </p:nvPr>
        </p:nvSpPr>
        <p:spPr/>
        <p:txBody>
          <a:bodyPr/>
          <a:lstStyle/>
          <a:p>
            <a:fld id="{B4008EB6-D09E-4580-8CD6-DDB14511944F}" type="slidenum">
              <a:rPr lang="en-US" smtClean="0"/>
              <a:pPr/>
              <a:t>54</a:t>
            </a:fld>
            <a:endParaRPr lang="en-US" dirty="0"/>
          </a:p>
        </p:txBody>
      </p:sp>
    </p:spTree>
    <p:extLst>
      <p:ext uri="{BB962C8B-B14F-4D97-AF65-F5344CB8AC3E}">
        <p14:creationId xmlns:p14="http://schemas.microsoft.com/office/powerpoint/2010/main" val="332105962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머리글 개체 틀 3"/>
          <p:cNvSpPr>
            <a:spLocks noGrp="1"/>
          </p:cNvSpPr>
          <p:nvPr>
            <p:ph type="hdr" sz="quarter" idx="10"/>
          </p:nvPr>
        </p:nvSpPr>
        <p:spPr/>
        <p:txBody>
          <a:bodyPr/>
          <a:lstStyle/>
          <a:p>
            <a:r>
              <a:rPr lang="en-US"/>
              <a:t>Microsoft Build 2016</a:t>
            </a:r>
            <a:endParaRPr lang="en-US" dirty="0"/>
          </a:p>
        </p:txBody>
      </p:sp>
      <p:sp>
        <p:nvSpPr>
          <p:cNvPr id="5" name="바닥글 개체 틀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날짜 개체 틀 5"/>
          <p:cNvSpPr>
            <a:spLocks noGrp="1"/>
          </p:cNvSpPr>
          <p:nvPr>
            <p:ph type="dt" idx="12"/>
          </p:nvPr>
        </p:nvSpPr>
        <p:spPr/>
        <p:txBody>
          <a:bodyPr/>
          <a:lstStyle/>
          <a:p>
            <a:fld id="{38EEC551-8CDA-4EB6-89BB-2A86C9F091C8}" type="datetime8">
              <a:rPr lang="en-US" smtClean="0"/>
              <a:t>1/25/2018 12:31 AM</a:t>
            </a:fld>
            <a:endParaRPr lang="en-US" dirty="0"/>
          </a:p>
        </p:txBody>
      </p:sp>
      <p:sp>
        <p:nvSpPr>
          <p:cNvPr id="7" name="슬라이드 번호 개체 틀 6"/>
          <p:cNvSpPr>
            <a:spLocks noGrp="1"/>
          </p:cNvSpPr>
          <p:nvPr>
            <p:ph type="sldNum" sz="quarter" idx="13"/>
          </p:nvPr>
        </p:nvSpPr>
        <p:spPr/>
        <p:txBody>
          <a:bodyPr/>
          <a:lstStyle/>
          <a:p>
            <a:fld id="{B4008EB6-D09E-4580-8CD6-DDB14511944F}" type="slidenum">
              <a:rPr lang="en-US" smtClean="0"/>
              <a:pPr/>
              <a:t>55</a:t>
            </a:fld>
            <a:endParaRPr lang="en-US" dirty="0"/>
          </a:p>
        </p:txBody>
      </p:sp>
    </p:spTree>
    <p:extLst>
      <p:ext uri="{BB962C8B-B14F-4D97-AF65-F5344CB8AC3E}">
        <p14:creationId xmlns:p14="http://schemas.microsoft.com/office/powerpoint/2010/main" val="294715733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03225A-39E8-4656-A1C7-4E4AD68BF39C}" type="slidenum">
              <a:rPr kumimoji="0" lang="ko-KR" altLang="en-US" sz="12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56</a:t>
            </a:fld>
            <a:endParaRPr kumimoji="0" lang="ko-KR" altLang="en-US" sz="12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284569790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03225A-39E8-4656-A1C7-4E4AD68BF39C}" type="slidenum">
              <a:rPr kumimoji="0" lang="ko-KR" altLang="en-US" sz="12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57</a:t>
            </a:fld>
            <a:endParaRPr kumimoji="0" lang="ko-KR" altLang="en-US" sz="12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314605514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머리글 개체 틀 3"/>
          <p:cNvSpPr>
            <a:spLocks noGrp="1"/>
          </p:cNvSpPr>
          <p:nvPr>
            <p:ph type="hdr" sz="quarter" idx="10"/>
          </p:nvPr>
        </p:nvSpPr>
        <p:spPr/>
        <p:txBody>
          <a:bodyPr/>
          <a:lstStyle/>
          <a:p>
            <a:r>
              <a:rPr lang="en-US"/>
              <a:t>Microsoft Build 2016</a:t>
            </a:r>
            <a:endParaRPr lang="en-US" dirty="0"/>
          </a:p>
        </p:txBody>
      </p:sp>
      <p:sp>
        <p:nvSpPr>
          <p:cNvPr id="5" name="바닥글 개체 틀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날짜 개체 틀 5"/>
          <p:cNvSpPr>
            <a:spLocks noGrp="1"/>
          </p:cNvSpPr>
          <p:nvPr>
            <p:ph type="dt" idx="12"/>
          </p:nvPr>
        </p:nvSpPr>
        <p:spPr/>
        <p:txBody>
          <a:bodyPr/>
          <a:lstStyle/>
          <a:p>
            <a:fld id="{38EEC551-8CDA-4EB6-89BB-2A86C9F091C8}" type="datetime8">
              <a:rPr lang="en-US" smtClean="0"/>
              <a:t>1/25/2018 12:31 AM</a:t>
            </a:fld>
            <a:endParaRPr lang="en-US" dirty="0"/>
          </a:p>
        </p:txBody>
      </p:sp>
      <p:sp>
        <p:nvSpPr>
          <p:cNvPr id="7" name="슬라이드 번호 개체 틀 6"/>
          <p:cNvSpPr>
            <a:spLocks noGrp="1"/>
          </p:cNvSpPr>
          <p:nvPr>
            <p:ph type="sldNum" sz="quarter" idx="13"/>
          </p:nvPr>
        </p:nvSpPr>
        <p:spPr/>
        <p:txBody>
          <a:bodyPr/>
          <a:lstStyle/>
          <a:p>
            <a:fld id="{B4008EB6-D09E-4580-8CD6-DDB14511944F}" type="slidenum">
              <a:rPr lang="en-US" smtClean="0"/>
              <a:pPr/>
              <a:t>58</a:t>
            </a:fld>
            <a:endParaRPr lang="en-US" dirty="0"/>
          </a:p>
        </p:txBody>
      </p:sp>
    </p:spTree>
    <p:extLst>
      <p:ext uri="{BB962C8B-B14F-4D97-AF65-F5344CB8AC3E}">
        <p14:creationId xmlns:p14="http://schemas.microsoft.com/office/powerpoint/2010/main" val="309076699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머리글 개체 틀 3"/>
          <p:cNvSpPr>
            <a:spLocks noGrp="1"/>
          </p:cNvSpPr>
          <p:nvPr>
            <p:ph type="hdr" sz="quarter" idx="10"/>
          </p:nvPr>
        </p:nvSpPr>
        <p:spPr/>
        <p:txBody>
          <a:bodyPr/>
          <a:lstStyle/>
          <a:p>
            <a:r>
              <a:rPr lang="en-US"/>
              <a:t>Microsoft Build 2016</a:t>
            </a:r>
            <a:endParaRPr lang="en-US" dirty="0"/>
          </a:p>
        </p:txBody>
      </p:sp>
      <p:sp>
        <p:nvSpPr>
          <p:cNvPr id="5" name="바닥글 개체 틀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날짜 개체 틀 5"/>
          <p:cNvSpPr>
            <a:spLocks noGrp="1"/>
          </p:cNvSpPr>
          <p:nvPr>
            <p:ph type="dt" idx="12"/>
          </p:nvPr>
        </p:nvSpPr>
        <p:spPr/>
        <p:txBody>
          <a:bodyPr/>
          <a:lstStyle/>
          <a:p>
            <a:fld id="{38EEC551-8CDA-4EB6-89BB-2A86C9F091C8}" type="datetime8">
              <a:rPr lang="en-US" smtClean="0"/>
              <a:t>1/25/2018 12:31 AM</a:t>
            </a:fld>
            <a:endParaRPr lang="en-US" dirty="0"/>
          </a:p>
        </p:txBody>
      </p:sp>
      <p:sp>
        <p:nvSpPr>
          <p:cNvPr id="7" name="슬라이드 번호 개체 틀 6"/>
          <p:cNvSpPr>
            <a:spLocks noGrp="1"/>
          </p:cNvSpPr>
          <p:nvPr>
            <p:ph type="sldNum" sz="quarter" idx="13"/>
          </p:nvPr>
        </p:nvSpPr>
        <p:spPr/>
        <p:txBody>
          <a:bodyPr/>
          <a:lstStyle/>
          <a:p>
            <a:fld id="{B4008EB6-D09E-4580-8CD6-DDB14511944F}" type="slidenum">
              <a:rPr lang="en-US" smtClean="0"/>
              <a:pPr/>
              <a:t>59</a:t>
            </a:fld>
            <a:endParaRPr lang="en-US" dirty="0"/>
          </a:p>
        </p:txBody>
      </p:sp>
    </p:spTree>
    <p:extLst>
      <p:ext uri="{BB962C8B-B14F-4D97-AF65-F5344CB8AC3E}">
        <p14:creationId xmlns:p14="http://schemas.microsoft.com/office/powerpoint/2010/main" val="36075496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머리글 개체 틀 3"/>
          <p:cNvSpPr>
            <a:spLocks noGrp="1"/>
          </p:cNvSpPr>
          <p:nvPr>
            <p:ph type="hdr" sz="quarter" idx="10"/>
          </p:nvPr>
        </p:nvSpPr>
        <p:spPr/>
        <p:txBody>
          <a:bodyPr/>
          <a:lstStyle/>
          <a:p>
            <a:r>
              <a:rPr lang="en-US"/>
              <a:t>Microsoft Build 2016</a:t>
            </a:r>
            <a:endParaRPr lang="en-US" dirty="0"/>
          </a:p>
        </p:txBody>
      </p:sp>
      <p:sp>
        <p:nvSpPr>
          <p:cNvPr id="5" name="바닥글 개체 틀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날짜 개체 틀 5"/>
          <p:cNvSpPr>
            <a:spLocks noGrp="1"/>
          </p:cNvSpPr>
          <p:nvPr>
            <p:ph type="dt" idx="12"/>
          </p:nvPr>
        </p:nvSpPr>
        <p:spPr/>
        <p:txBody>
          <a:bodyPr/>
          <a:lstStyle/>
          <a:p>
            <a:fld id="{38EEC551-8CDA-4EB6-89BB-2A86C9F091C8}" type="datetime8">
              <a:rPr lang="en-US" smtClean="0"/>
              <a:t>1/25/2018 12:31 AM</a:t>
            </a:fld>
            <a:endParaRPr lang="en-US" dirty="0"/>
          </a:p>
        </p:txBody>
      </p:sp>
      <p:sp>
        <p:nvSpPr>
          <p:cNvPr id="7" name="슬라이드 번호 개체 틀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27067259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머리글 개체 틀 3"/>
          <p:cNvSpPr>
            <a:spLocks noGrp="1"/>
          </p:cNvSpPr>
          <p:nvPr>
            <p:ph type="hdr" sz="quarter" idx="10"/>
          </p:nvPr>
        </p:nvSpPr>
        <p:spPr/>
        <p:txBody>
          <a:bodyPr/>
          <a:lstStyle/>
          <a:p>
            <a:r>
              <a:rPr lang="en-US"/>
              <a:t>Microsoft Build 2016</a:t>
            </a:r>
            <a:endParaRPr lang="en-US" dirty="0"/>
          </a:p>
        </p:txBody>
      </p:sp>
      <p:sp>
        <p:nvSpPr>
          <p:cNvPr id="5" name="바닥글 개체 틀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날짜 개체 틀 5"/>
          <p:cNvSpPr>
            <a:spLocks noGrp="1"/>
          </p:cNvSpPr>
          <p:nvPr>
            <p:ph type="dt" idx="12"/>
          </p:nvPr>
        </p:nvSpPr>
        <p:spPr/>
        <p:txBody>
          <a:bodyPr/>
          <a:lstStyle/>
          <a:p>
            <a:fld id="{38EEC551-8CDA-4EB6-89BB-2A86C9F091C8}" type="datetime8">
              <a:rPr lang="en-US" smtClean="0"/>
              <a:t>1/25/2018 12:31 AM</a:t>
            </a:fld>
            <a:endParaRPr lang="en-US" dirty="0"/>
          </a:p>
        </p:txBody>
      </p:sp>
      <p:sp>
        <p:nvSpPr>
          <p:cNvPr id="7" name="슬라이드 번호 개체 틀 6"/>
          <p:cNvSpPr>
            <a:spLocks noGrp="1"/>
          </p:cNvSpPr>
          <p:nvPr>
            <p:ph type="sldNum" sz="quarter" idx="13"/>
          </p:nvPr>
        </p:nvSpPr>
        <p:spPr/>
        <p:txBody>
          <a:bodyPr/>
          <a:lstStyle/>
          <a:p>
            <a:fld id="{B4008EB6-D09E-4580-8CD6-DDB14511944F}" type="slidenum">
              <a:rPr lang="en-US" smtClean="0"/>
              <a:pPr/>
              <a:t>60</a:t>
            </a:fld>
            <a:endParaRPr lang="en-US" dirty="0"/>
          </a:p>
        </p:txBody>
      </p:sp>
    </p:spTree>
    <p:extLst>
      <p:ext uri="{BB962C8B-B14F-4D97-AF65-F5344CB8AC3E}">
        <p14:creationId xmlns:p14="http://schemas.microsoft.com/office/powerpoint/2010/main" val="251225599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머리글 개체 틀 3"/>
          <p:cNvSpPr>
            <a:spLocks noGrp="1"/>
          </p:cNvSpPr>
          <p:nvPr>
            <p:ph type="hdr" sz="quarter" idx="10"/>
          </p:nvPr>
        </p:nvSpPr>
        <p:spPr/>
        <p:txBody>
          <a:bodyPr/>
          <a:lstStyle/>
          <a:p>
            <a:r>
              <a:rPr lang="en-US"/>
              <a:t>Microsoft Build 2016</a:t>
            </a:r>
            <a:endParaRPr lang="en-US" dirty="0"/>
          </a:p>
        </p:txBody>
      </p:sp>
      <p:sp>
        <p:nvSpPr>
          <p:cNvPr id="5" name="바닥글 개체 틀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날짜 개체 틀 5"/>
          <p:cNvSpPr>
            <a:spLocks noGrp="1"/>
          </p:cNvSpPr>
          <p:nvPr>
            <p:ph type="dt" idx="12"/>
          </p:nvPr>
        </p:nvSpPr>
        <p:spPr/>
        <p:txBody>
          <a:bodyPr/>
          <a:lstStyle/>
          <a:p>
            <a:fld id="{38EEC551-8CDA-4EB6-89BB-2A86C9F091C8}" type="datetime8">
              <a:rPr lang="en-US" smtClean="0"/>
              <a:t>1/25/2018 12:31 AM</a:t>
            </a:fld>
            <a:endParaRPr lang="en-US" dirty="0"/>
          </a:p>
        </p:txBody>
      </p:sp>
      <p:sp>
        <p:nvSpPr>
          <p:cNvPr id="7" name="슬라이드 번호 개체 틀 6"/>
          <p:cNvSpPr>
            <a:spLocks noGrp="1"/>
          </p:cNvSpPr>
          <p:nvPr>
            <p:ph type="sldNum" sz="quarter" idx="13"/>
          </p:nvPr>
        </p:nvSpPr>
        <p:spPr/>
        <p:txBody>
          <a:bodyPr/>
          <a:lstStyle/>
          <a:p>
            <a:fld id="{B4008EB6-D09E-4580-8CD6-DDB14511944F}" type="slidenum">
              <a:rPr lang="en-US" smtClean="0"/>
              <a:pPr/>
              <a:t>61</a:t>
            </a:fld>
            <a:endParaRPr lang="en-US" dirty="0"/>
          </a:p>
        </p:txBody>
      </p:sp>
    </p:spTree>
    <p:extLst>
      <p:ext uri="{BB962C8B-B14F-4D97-AF65-F5344CB8AC3E}">
        <p14:creationId xmlns:p14="http://schemas.microsoft.com/office/powerpoint/2010/main" val="90392584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머리글 개체 틀 3"/>
          <p:cNvSpPr>
            <a:spLocks noGrp="1"/>
          </p:cNvSpPr>
          <p:nvPr>
            <p:ph type="hdr" sz="quarter" idx="10"/>
          </p:nvPr>
        </p:nvSpPr>
        <p:spPr/>
        <p:txBody>
          <a:bodyPr/>
          <a:lstStyle/>
          <a:p>
            <a:r>
              <a:rPr lang="en-US"/>
              <a:t>Microsoft Build 2016</a:t>
            </a:r>
            <a:endParaRPr lang="en-US" dirty="0"/>
          </a:p>
        </p:txBody>
      </p:sp>
      <p:sp>
        <p:nvSpPr>
          <p:cNvPr id="5" name="바닥글 개체 틀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날짜 개체 틀 5"/>
          <p:cNvSpPr>
            <a:spLocks noGrp="1"/>
          </p:cNvSpPr>
          <p:nvPr>
            <p:ph type="dt" idx="12"/>
          </p:nvPr>
        </p:nvSpPr>
        <p:spPr/>
        <p:txBody>
          <a:bodyPr/>
          <a:lstStyle/>
          <a:p>
            <a:fld id="{38EEC551-8CDA-4EB6-89BB-2A86C9F091C8}" type="datetime8">
              <a:rPr lang="en-US" smtClean="0"/>
              <a:t>1/25/2018 12:31 AM</a:t>
            </a:fld>
            <a:endParaRPr lang="en-US" dirty="0"/>
          </a:p>
        </p:txBody>
      </p:sp>
      <p:sp>
        <p:nvSpPr>
          <p:cNvPr id="7" name="슬라이드 번호 개체 틀 6"/>
          <p:cNvSpPr>
            <a:spLocks noGrp="1"/>
          </p:cNvSpPr>
          <p:nvPr>
            <p:ph type="sldNum" sz="quarter" idx="13"/>
          </p:nvPr>
        </p:nvSpPr>
        <p:spPr/>
        <p:txBody>
          <a:bodyPr/>
          <a:lstStyle/>
          <a:p>
            <a:fld id="{B4008EB6-D09E-4580-8CD6-DDB14511944F}" type="slidenum">
              <a:rPr lang="en-US" smtClean="0"/>
              <a:pPr/>
              <a:t>62</a:t>
            </a:fld>
            <a:endParaRPr lang="en-US" dirty="0"/>
          </a:p>
        </p:txBody>
      </p:sp>
    </p:spTree>
    <p:extLst>
      <p:ext uri="{BB962C8B-B14F-4D97-AF65-F5344CB8AC3E}">
        <p14:creationId xmlns:p14="http://schemas.microsoft.com/office/powerpoint/2010/main" val="108181807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머리글 개체 틀 3"/>
          <p:cNvSpPr>
            <a:spLocks noGrp="1"/>
          </p:cNvSpPr>
          <p:nvPr>
            <p:ph type="hdr" sz="quarter" idx="10"/>
          </p:nvPr>
        </p:nvSpPr>
        <p:spPr/>
        <p:txBody>
          <a:bodyPr/>
          <a:lstStyle/>
          <a:p>
            <a:r>
              <a:rPr lang="en-US"/>
              <a:t>Microsoft Build 2016</a:t>
            </a:r>
            <a:endParaRPr lang="en-US" dirty="0"/>
          </a:p>
        </p:txBody>
      </p:sp>
      <p:sp>
        <p:nvSpPr>
          <p:cNvPr id="5" name="바닥글 개체 틀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날짜 개체 틀 5"/>
          <p:cNvSpPr>
            <a:spLocks noGrp="1"/>
          </p:cNvSpPr>
          <p:nvPr>
            <p:ph type="dt" idx="12"/>
          </p:nvPr>
        </p:nvSpPr>
        <p:spPr/>
        <p:txBody>
          <a:bodyPr/>
          <a:lstStyle/>
          <a:p>
            <a:fld id="{38EEC551-8CDA-4EB6-89BB-2A86C9F091C8}" type="datetime8">
              <a:rPr lang="en-US" smtClean="0"/>
              <a:t>1/25/2018 12:31 AM</a:t>
            </a:fld>
            <a:endParaRPr lang="en-US" dirty="0"/>
          </a:p>
        </p:txBody>
      </p:sp>
      <p:sp>
        <p:nvSpPr>
          <p:cNvPr id="7" name="슬라이드 번호 개체 틀 6"/>
          <p:cNvSpPr>
            <a:spLocks noGrp="1"/>
          </p:cNvSpPr>
          <p:nvPr>
            <p:ph type="sldNum" sz="quarter" idx="13"/>
          </p:nvPr>
        </p:nvSpPr>
        <p:spPr/>
        <p:txBody>
          <a:bodyPr/>
          <a:lstStyle/>
          <a:p>
            <a:fld id="{B4008EB6-D09E-4580-8CD6-DDB14511944F}" type="slidenum">
              <a:rPr lang="en-US" smtClean="0"/>
              <a:pPr/>
              <a:t>63</a:t>
            </a:fld>
            <a:endParaRPr lang="en-US" dirty="0"/>
          </a:p>
        </p:txBody>
      </p:sp>
    </p:spTree>
    <p:extLst>
      <p:ext uri="{BB962C8B-B14F-4D97-AF65-F5344CB8AC3E}">
        <p14:creationId xmlns:p14="http://schemas.microsoft.com/office/powerpoint/2010/main" val="316561302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머리글 개체 틀 3"/>
          <p:cNvSpPr>
            <a:spLocks noGrp="1"/>
          </p:cNvSpPr>
          <p:nvPr>
            <p:ph type="hdr" sz="quarter" idx="10"/>
          </p:nvPr>
        </p:nvSpPr>
        <p:spPr/>
        <p:txBody>
          <a:bodyPr/>
          <a:lstStyle/>
          <a:p>
            <a:r>
              <a:rPr lang="en-US"/>
              <a:t>Microsoft Build 2016</a:t>
            </a:r>
            <a:endParaRPr lang="en-US" dirty="0"/>
          </a:p>
        </p:txBody>
      </p:sp>
      <p:sp>
        <p:nvSpPr>
          <p:cNvPr id="5" name="바닥글 개체 틀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날짜 개체 틀 5"/>
          <p:cNvSpPr>
            <a:spLocks noGrp="1"/>
          </p:cNvSpPr>
          <p:nvPr>
            <p:ph type="dt" idx="12"/>
          </p:nvPr>
        </p:nvSpPr>
        <p:spPr/>
        <p:txBody>
          <a:bodyPr/>
          <a:lstStyle/>
          <a:p>
            <a:fld id="{38EEC551-8CDA-4EB6-89BB-2A86C9F091C8}" type="datetime8">
              <a:rPr lang="en-US" smtClean="0"/>
              <a:t>1/25/2018 12:31 AM</a:t>
            </a:fld>
            <a:endParaRPr lang="en-US" dirty="0"/>
          </a:p>
        </p:txBody>
      </p:sp>
      <p:sp>
        <p:nvSpPr>
          <p:cNvPr id="7" name="슬라이드 번호 개체 틀 6"/>
          <p:cNvSpPr>
            <a:spLocks noGrp="1"/>
          </p:cNvSpPr>
          <p:nvPr>
            <p:ph type="sldNum" sz="quarter" idx="13"/>
          </p:nvPr>
        </p:nvSpPr>
        <p:spPr/>
        <p:txBody>
          <a:bodyPr/>
          <a:lstStyle/>
          <a:p>
            <a:fld id="{B4008EB6-D09E-4580-8CD6-DDB14511944F}" type="slidenum">
              <a:rPr lang="en-US" smtClean="0"/>
              <a:pPr/>
              <a:t>64</a:t>
            </a:fld>
            <a:endParaRPr lang="en-US" dirty="0"/>
          </a:p>
        </p:txBody>
      </p:sp>
    </p:spTree>
    <p:extLst>
      <p:ext uri="{BB962C8B-B14F-4D97-AF65-F5344CB8AC3E}">
        <p14:creationId xmlns:p14="http://schemas.microsoft.com/office/powerpoint/2010/main" val="177279178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머리글 개체 틀 3"/>
          <p:cNvSpPr>
            <a:spLocks noGrp="1"/>
          </p:cNvSpPr>
          <p:nvPr>
            <p:ph type="hdr" sz="quarter" idx="10"/>
          </p:nvPr>
        </p:nvSpPr>
        <p:spPr/>
        <p:txBody>
          <a:bodyPr/>
          <a:lstStyle/>
          <a:p>
            <a:r>
              <a:rPr lang="en-US"/>
              <a:t>Microsoft Build 2016</a:t>
            </a:r>
            <a:endParaRPr lang="en-US" dirty="0"/>
          </a:p>
        </p:txBody>
      </p:sp>
      <p:sp>
        <p:nvSpPr>
          <p:cNvPr id="5" name="바닥글 개체 틀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날짜 개체 틀 5"/>
          <p:cNvSpPr>
            <a:spLocks noGrp="1"/>
          </p:cNvSpPr>
          <p:nvPr>
            <p:ph type="dt" idx="12"/>
          </p:nvPr>
        </p:nvSpPr>
        <p:spPr/>
        <p:txBody>
          <a:bodyPr/>
          <a:lstStyle/>
          <a:p>
            <a:fld id="{38EEC551-8CDA-4EB6-89BB-2A86C9F091C8}" type="datetime8">
              <a:rPr lang="en-US" smtClean="0"/>
              <a:t>1/25/2018 12:31 AM</a:t>
            </a:fld>
            <a:endParaRPr lang="en-US" dirty="0"/>
          </a:p>
        </p:txBody>
      </p:sp>
      <p:sp>
        <p:nvSpPr>
          <p:cNvPr id="7" name="슬라이드 번호 개체 틀 6"/>
          <p:cNvSpPr>
            <a:spLocks noGrp="1"/>
          </p:cNvSpPr>
          <p:nvPr>
            <p:ph type="sldNum" sz="quarter" idx="13"/>
          </p:nvPr>
        </p:nvSpPr>
        <p:spPr/>
        <p:txBody>
          <a:bodyPr/>
          <a:lstStyle/>
          <a:p>
            <a:fld id="{B4008EB6-D09E-4580-8CD6-DDB14511944F}" type="slidenum">
              <a:rPr lang="en-US" smtClean="0"/>
              <a:pPr/>
              <a:t>65</a:t>
            </a:fld>
            <a:endParaRPr lang="en-US" dirty="0"/>
          </a:p>
        </p:txBody>
      </p:sp>
    </p:spTree>
    <p:extLst>
      <p:ext uri="{BB962C8B-B14F-4D97-AF65-F5344CB8AC3E}">
        <p14:creationId xmlns:p14="http://schemas.microsoft.com/office/powerpoint/2010/main" val="75877007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머리글 개체 틀 3"/>
          <p:cNvSpPr>
            <a:spLocks noGrp="1"/>
          </p:cNvSpPr>
          <p:nvPr>
            <p:ph type="hdr" sz="quarter" idx="10"/>
          </p:nvPr>
        </p:nvSpPr>
        <p:spPr/>
        <p:txBody>
          <a:bodyPr/>
          <a:lstStyle/>
          <a:p>
            <a:r>
              <a:rPr lang="en-US"/>
              <a:t>Microsoft Build 2016</a:t>
            </a:r>
            <a:endParaRPr lang="en-US" dirty="0"/>
          </a:p>
        </p:txBody>
      </p:sp>
      <p:sp>
        <p:nvSpPr>
          <p:cNvPr id="5" name="바닥글 개체 틀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날짜 개체 틀 5"/>
          <p:cNvSpPr>
            <a:spLocks noGrp="1"/>
          </p:cNvSpPr>
          <p:nvPr>
            <p:ph type="dt" idx="12"/>
          </p:nvPr>
        </p:nvSpPr>
        <p:spPr/>
        <p:txBody>
          <a:bodyPr/>
          <a:lstStyle/>
          <a:p>
            <a:fld id="{38EEC551-8CDA-4EB6-89BB-2A86C9F091C8}" type="datetime8">
              <a:rPr lang="en-US" smtClean="0"/>
              <a:t>1/25/2018 12:31 AM</a:t>
            </a:fld>
            <a:endParaRPr lang="en-US" dirty="0"/>
          </a:p>
        </p:txBody>
      </p:sp>
      <p:sp>
        <p:nvSpPr>
          <p:cNvPr id="7" name="슬라이드 번호 개체 틀 6"/>
          <p:cNvSpPr>
            <a:spLocks noGrp="1"/>
          </p:cNvSpPr>
          <p:nvPr>
            <p:ph type="sldNum" sz="quarter" idx="13"/>
          </p:nvPr>
        </p:nvSpPr>
        <p:spPr/>
        <p:txBody>
          <a:bodyPr/>
          <a:lstStyle/>
          <a:p>
            <a:fld id="{B4008EB6-D09E-4580-8CD6-DDB14511944F}" type="slidenum">
              <a:rPr lang="en-US" smtClean="0"/>
              <a:pPr/>
              <a:t>66</a:t>
            </a:fld>
            <a:endParaRPr lang="en-US" dirty="0"/>
          </a:p>
        </p:txBody>
      </p:sp>
    </p:spTree>
    <p:extLst>
      <p:ext uri="{BB962C8B-B14F-4D97-AF65-F5344CB8AC3E}">
        <p14:creationId xmlns:p14="http://schemas.microsoft.com/office/powerpoint/2010/main" val="115315312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머리글 개체 틀 3"/>
          <p:cNvSpPr>
            <a:spLocks noGrp="1"/>
          </p:cNvSpPr>
          <p:nvPr>
            <p:ph type="hdr" sz="quarter" idx="10"/>
          </p:nvPr>
        </p:nvSpPr>
        <p:spPr/>
        <p:txBody>
          <a:bodyPr/>
          <a:lstStyle/>
          <a:p>
            <a:r>
              <a:rPr lang="en-US"/>
              <a:t>Microsoft Build 2016</a:t>
            </a:r>
            <a:endParaRPr lang="en-US" dirty="0"/>
          </a:p>
        </p:txBody>
      </p:sp>
      <p:sp>
        <p:nvSpPr>
          <p:cNvPr id="5" name="바닥글 개체 틀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날짜 개체 틀 5"/>
          <p:cNvSpPr>
            <a:spLocks noGrp="1"/>
          </p:cNvSpPr>
          <p:nvPr>
            <p:ph type="dt" idx="12"/>
          </p:nvPr>
        </p:nvSpPr>
        <p:spPr/>
        <p:txBody>
          <a:bodyPr/>
          <a:lstStyle/>
          <a:p>
            <a:fld id="{38EEC551-8CDA-4EB6-89BB-2A86C9F091C8}" type="datetime8">
              <a:rPr lang="en-US" smtClean="0"/>
              <a:t>1/25/2018 12:43 AM</a:t>
            </a:fld>
            <a:endParaRPr lang="en-US" dirty="0"/>
          </a:p>
        </p:txBody>
      </p:sp>
      <p:sp>
        <p:nvSpPr>
          <p:cNvPr id="7" name="슬라이드 번호 개체 틀 6"/>
          <p:cNvSpPr>
            <a:spLocks noGrp="1"/>
          </p:cNvSpPr>
          <p:nvPr>
            <p:ph type="sldNum" sz="quarter" idx="13"/>
          </p:nvPr>
        </p:nvSpPr>
        <p:spPr/>
        <p:txBody>
          <a:bodyPr/>
          <a:lstStyle/>
          <a:p>
            <a:fld id="{B4008EB6-D09E-4580-8CD6-DDB14511944F}" type="slidenum">
              <a:rPr lang="en-US" smtClean="0"/>
              <a:pPr/>
              <a:t>67</a:t>
            </a:fld>
            <a:endParaRPr lang="en-US" dirty="0"/>
          </a:p>
        </p:txBody>
      </p:sp>
    </p:spTree>
    <p:extLst>
      <p:ext uri="{BB962C8B-B14F-4D97-AF65-F5344CB8AC3E}">
        <p14:creationId xmlns:p14="http://schemas.microsoft.com/office/powerpoint/2010/main" val="399349131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머리글 개체 틀 3"/>
          <p:cNvSpPr>
            <a:spLocks noGrp="1"/>
          </p:cNvSpPr>
          <p:nvPr>
            <p:ph type="hdr" sz="quarter" idx="10"/>
          </p:nvPr>
        </p:nvSpPr>
        <p:spPr/>
        <p:txBody>
          <a:bodyPr/>
          <a:lstStyle/>
          <a:p>
            <a:r>
              <a:rPr lang="en-US"/>
              <a:t>Microsoft Build 2016</a:t>
            </a:r>
            <a:endParaRPr lang="en-US" dirty="0"/>
          </a:p>
        </p:txBody>
      </p:sp>
      <p:sp>
        <p:nvSpPr>
          <p:cNvPr id="5" name="바닥글 개체 틀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날짜 개체 틀 5"/>
          <p:cNvSpPr>
            <a:spLocks noGrp="1"/>
          </p:cNvSpPr>
          <p:nvPr>
            <p:ph type="dt" idx="12"/>
          </p:nvPr>
        </p:nvSpPr>
        <p:spPr/>
        <p:txBody>
          <a:bodyPr/>
          <a:lstStyle/>
          <a:p>
            <a:fld id="{38EEC551-8CDA-4EB6-89BB-2A86C9F091C8}" type="datetime8">
              <a:rPr lang="en-US" smtClean="0"/>
              <a:t>1/25/2018 12:43 AM</a:t>
            </a:fld>
            <a:endParaRPr lang="en-US" dirty="0"/>
          </a:p>
        </p:txBody>
      </p:sp>
      <p:sp>
        <p:nvSpPr>
          <p:cNvPr id="7" name="슬라이드 번호 개체 틀 6"/>
          <p:cNvSpPr>
            <a:spLocks noGrp="1"/>
          </p:cNvSpPr>
          <p:nvPr>
            <p:ph type="sldNum" sz="quarter" idx="13"/>
          </p:nvPr>
        </p:nvSpPr>
        <p:spPr/>
        <p:txBody>
          <a:bodyPr/>
          <a:lstStyle/>
          <a:p>
            <a:fld id="{B4008EB6-D09E-4580-8CD6-DDB14511944F}" type="slidenum">
              <a:rPr lang="en-US" smtClean="0"/>
              <a:pPr/>
              <a:t>68</a:t>
            </a:fld>
            <a:endParaRPr lang="en-US" dirty="0"/>
          </a:p>
        </p:txBody>
      </p:sp>
    </p:spTree>
    <p:extLst>
      <p:ext uri="{BB962C8B-B14F-4D97-AF65-F5344CB8AC3E}">
        <p14:creationId xmlns:p14="http://schemas.microsoft.com/office/powerpoint/2010/main" val="197048503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머리글 개체 틀 3"/>
          <p:cNvSpPr>
            <a:spLocks noGrp="1"/>
          </p:cNvSpPr>
          <p:nvPr>
            <p:ph type="hdr" sz="quarter" idx="10"/>
          </p:nvPr>
        </p:nvSpPr>
        <p:spPr/>
        <p:txBody>
          <a:bodyPr/>
          <a:lstStyle/>
          <a:p>
            <a:r>
              <a:rPr lang="en-US"/>
              <a:t>Microsoft Build 2016</a:t>
            </a:r>
            <a:endParaRPr lang="en-US" dirty="0"/>
          </a:p>
        </p:txBody>
      </p:sp>
      <p:sp>
        <p:nvSpPr>
          <p:cNvPr id="5" name="바닥글 개체 틀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날짜 개체 틀 5"/>
          <p:cNvSpPr>
            <a:spLocks noGrp="1"/>
          </p:cNvSpPr>
          <p:nvPr>
            <p:ph type="dt" idx="12"/>
          </p:nvPr>
        </p:nvSpPr>
        <p:spPr/>
        <p:txBody>
          <a:bodyPr/>
          <a:lstStyle/>
          <a:p>
            <a:fld id="{38EEC551-8CDA-4EB6-89BB-2A86C9F091C8}" type="datetime8">
              <a:rPr lang="en-US" smtClean="0"/>
              <a:t>1/25/2018 12:43 AM</a:t>
            </a:fld>
            <a:endParaRPr lang="en-US" dirty="0"/>
          </a:p>
        </p:txBody>
      </p:sp>
      <p:sp>
        <p:nvSpPr>
          <p:cNvPr id="7" name="슬라이드 번호 개체 틀 6"/>
          <p:cNvSpPr>
            <a:spLocks noGrp="1"/>
          </p:cNvSpPr>
          <p:nvPr>
            <p:ph type="sldNum" sz="quarter" idx="13"/>
          </p:nvPr>
        </p:nvSpPr>
        <p:spPr/>
        <p:txBody>
          <a:bodyPr/>
          <a:lstStyle/>
          <a:p>
            <a:fld id="{B4008EB6-D09E-4580-8CD6-DDB14511944F}" type="slidenum">
              <a:rPr lang="en-US" smtClean="0"/>
              <a:pPr/>
              <a:t>69</a:t>
            </a:fld>
            <a:endParaRPr lang="en-US" dirty="0"/>
          </a:p>
        </p:txBody>
      </p:sp>
    </p:spTree>
    <p:extLst>
      <p:ext uri="{BB962C8B-B14F-4D97-AF65-F5344CB8AC3E}">
        <p14:creationId xmlns:p14="http://schemas.microsoft.com/office/powerpoint/2010/main" val="4672807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머리글 개체 틀 3"/>
          <p:cNvSpPr>
            <a:spLocks noGrp="1"/>
          </p:cNvSpPr>
          <p:nvPr>
            <p:ph type="hdr" sz="quarter" idx="10"/>
          </p:nvPr>
        </p:nvSpPr>
        <p:spPr/>
        <p:txBody>
          <a:bodyPr/>
          <a:lstStyle/>
          <a:p>
            <a:r>
              <a:rPr lang="en-US"/>
              <a:t>Microsoft Build 2016</a:t>
            </a:r>
            <a:endParaRPr lang="en-US" dirty="0"/>
          </a:p>
        </p:txBody>
      </p:sp>
      <p:sp>
        <p:nvSpPr>
          <p:cNvPr id="5" name="바닥글 개체 틀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날짜 개체 틀 5"/>
          <p:cNvSpPr>
            <a:spLocks noGrp="1"/>
          </p:cNvSpPr>
          <p:nvPr>
            <p:ph type="dt" idx="12"/>
          </p:nvPr>
        </p:nvSpPr>
        <p:spPr/>
        <p:txBody>
          <a:bodyPr/>
          <a:lstStyle/>
          <a:p>
            <a:fld id="{38EEC551-8CDA-4EB6-89BB-2A86C9F091C8}" type="datetime8">
              <a:rPr lang="en-US" smtClean="0"/>
              <a:t>1/25/2018 12:31 AM</a:t>
            </a:fld>
            <a:endParaRPr lang="en-US" dirty="0"/>
          </a:p>
        </p:txBody>
      </p:sp>
      <p:sp>
        <p:nvSpPr>
          <p:cNvPr id="7" name="슬라이드 번호 개체 틀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229712856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머리글 개체 틀 3"/>
          <p:cNvSpPr>
            <a:spLocks noGrp="1"/>
          </p:cNvSpPr>
          <p:nvPr>
            <p:ph type="hdr" sz="quarter" idx="10"/>
          </p:nvPr>
        </p:nvSpPr>
        <p:spPr/>
        <p:txBody>
          <a:bodyPr/>
          <a:lstStyle/>
          <a:p>
            <a:r>
              <a:rPr lang="en-US"/>
              <a:t>Microsoft Build 2016</a:t>
            </a:r>
            <a:endParaRPr lang="en-US" dirty="0"/>
          </a:p>
        </p:txBody>
      </p:sp>
      <p:sp>
        <p:nvSpPr>
          <p:cNvPr id="5" name="바닥글 개체 틀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날짜 개체 틀 5"/>
          <p:cNvSpPr>
            <a:spLocks noGrp="1"/>
          </p:cNvSpPr>
          <p:nvPr>
            <p:ph type="dt" idx="12"/>
          </p:nvPr>
        </p:nvSpPr>
        <p:spPr/>
        <p:txBody>
          <a:bodyPr/>
          <a:lstStyle/>
          <a:p>
            <a:fld id="{38EEC551-8CDA-4EB6-89BB-2A86C9F091C8}" type="datetime8">
              <a:rPr lang="en-US" smtClean="0"/>
              <a:t>1/25/2018 12:43 AM</a:t>
            </a:fld>
            <a:endParaRPr lang="en-US" dirty="0"/>
          </a:p>
        </p:txBody>
      </p:sp>
      <p:sp>
        <p:nvSpPr>
          <p:cNvPr id="7" name="슬라이드 번호 개체 틀 6"/>
          <p:cNvSpPr>
            <a:spLocks noGrp="1"/>
          </p:cNvSpPr>
          <p:nvPr>
            <p:ph type="sldNum" sz="quarter" idx="13"/>
          </p:nvPr>
        </p:nvSpPr>
        <p:spPr/>
        <p:txBody>
          <a:bodyPr/>
          <a:lstStyle/>
          <a:p>
            <a:fld id="{B4008EB6-D09E-4580-8CD6-DDB14511944F}" type="slidenum">
              <a:rPr lang="en-US" smtClean="0"/>
              <a:pPr/>
              <a:t>70</a:t>
            </a:fld>
            <a:endParaRPr lang="en-US" dirty="0"/>
          </a:p>
        </p:txBody>
      </p:sp>
    </p:spTree>
    <p:extLst>
      <p:ext uri="{BB962C8B-B14F-4D97-AF65-F5344CB8AC3E}">
        <p14:creationId xmlns:p14="http://schemas.microsoft.com/office/powerpoint/2010/main" val="40511304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머리글 개체 틀 3"/>
          <p:cNvSpPr>
            <a:spLocks noGrp="1"/>
          </p:cNvSpPr>
          <p:nvPr>
            <p:ph type="hdr" sz="quarter" idx="10"/>
          </p:nvPr>
        </p:nvSpPr>
        <p:spPr/>
        <p:txBody>
          <a:bodyPr/>
          <a:lstStyle/>
          <a:p>
            <a:r>
              <a:rPr lang="en-US"/>
              <a:t>Microsoft Build 2016</a:t>
            </a:r>
            <a:endParaRPr lang="en-US" dirty="0"/>
          </a:p>
        </p:txBody>
      </p:sp>
      <p:sp>
        <p:nvSpPr>
          <p:cNvPr id="5" name="바닥글 개체 틀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날짜 개체 틀 5"/>
          <p:cNvSpPr>
            <a:spLocks noGrp="1"/>
          </p:cNvSpPr>
          <p:nvPr>
            <p:ph type="dt" idx="12"/>
          </p:nvPr>
        </p:nvSpPr>
        <p:spPr/>
        <p:txBody>
          <a:bodyPr/>
          <a:lstStyle/>
          <a:p>
            <a:fld id="{38EEC551-8CDA-4EB6-89BB-2A86C9F091C8}" type="datetime8">
              <a:rPr lang="en-US" smtClean="0"/>
              <a:t>1/25/2018 12:43 AM</a:t>
            </a:fld>
            <a:endParaRPr lang="en-US" dirty="0"/>
          </a:p>
        </p:txBody>
      </p:sp>
      <p:sp>
        <p:nvSpPr>
          <p:cNvPr id="7" name="슬라이드 번호 개체 틀 6"/>
          <p:cNvSpPr>
            <a:spLocks noGrp="1"/>
          </p:cNvSpPr>
          <p:nvPr>
            <p:ph type="sldNum" sz="quarter" idx="13"/>
          </p:nvPr>
        </p:nvSpPr>
        <p:spPr/>
        <p:txBody>
          <a:bodyPr/>
          <a:lstStyle/>
          <a:p>
            <a:fld id="{B4008EB6-D09E-4580-8CD6-DDB14511944F}" type="slidenum">
              <a:rPr lang="en-US" smtClean="0"/>
              <a:pPr/>
              <a:t>71</a:t>
            </a:fld>
            <a:endParaRPr lang="en-US" dirty="0"/>
          </a:p>
        </p:txBody>
      </p:sp>
    </p:spTree>
    <p:extLst>
      <p:ext uri="{BB962C8B-B14F-4D97-AF65-F5344CB8AC3E}">
        <p14:creationId xmlns:p14="http://schemas.microsoft.com/office/powerpoint/2010/main" val="15401972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머리글 개체 틀 3"/>
          <p:cNvSpPr>
            <a:spLocks noGrp="1"/>
          </p:cNvSpPr>
          <p:nvPr>
            <p:ph type="hdr" sz="quarter" idx="10"/>
          </p:nvPr>
        </p:nvSpPr>
        <p:spPr/>
        <p:txBody>
          <a:bodyPr/>
          <a:lstStyle/>
          <a:p>
            <a:r>
              <a:rPr lang="en-US"/>
              <a:t>Microsoft Build 2016</a:t>
            </a:r>
            <a:endParaRPr lang="en-US" dirty="0"/>
          </a:p>
        </p:txBody>
      </p:sp>
      <p:sp>
        <p:nvSpPr>
          <p:cNvPr id="5" name="바닥글 개체 틀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날짜 개체 틀 5"/>
          <p:cNvSpPr>
            <a:spLocks noGrp="1"/>
          </p:cNvSpPr>
          <p:nvPr>
            <p:ph type="dt" idx="12"/>
          </p:nvPr>
        </p:nvSpPr>
        <p:spPr/>
        <p:txBody>
          <a:bodyPr/>
          <a:lstStyle/>
          <a:p>
            <a:fld id="{38EEC551-8CDA-4EB6-89BB-2A86C9F091C8}" type="datetime8">
              <a:rPr lang="en-US" smtClean="0"/>
              <a:t>1/25/2018 12:31 AM</a:t>
            </a:fld>
            <a:endParaRPr lang="en-US" dirty="0"/>
          </a:p>
        </p:txBody>
      </p:sp>
      <p:sp>
        <p:nvSpPr>
          <p:cNvPr id="7" name="슬라이드 번호 개체 틀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584015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머리글 개체 틀 3"/>
          <p:cNvSpPr>
            <a:spLocks noGrp="1"/>
          </p:cNvSpPr>
          <p:nvPr>
            <p:ph type="hdr" sz="quarter" idx="10"/>
          </p:nvPr>
        </p:nvSpPr>
        <p:spPr/>
        <p:txBody>
          <a:bodyPr/>
          <a:lstStyle/>
          <a:p>
            <a:r>
              <a:rPr lang="en-US"/>
              <a:t>Microsoft Build 2016</a:t>
            </a:r>
            <a:endParaRPr lang="en-US" dirty="0"/>
          </a:p>
        </p:txBody>
      </p:sp>
      <p:sp>
        <p:nvSpPr>
          <p:cNvPr id="5" name="바닥글 개체 틀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날짜 개체 틀 5"/>
          <p:cNvSpPr>
            <a:spLocks noGrp="1"/>
          </p:cNvSpPr>
          <p:nvPr>
            <p:ph type="dt" idx="12"/>
          </p:nvPr>
        </p:nvSpPr>
        <p:spPr/>
        <p:txBody>
          <a:bodyPr/>
          <a:lstStyle/>
          <a:p>
            <a:fld id="{38EEC551-8CDA-4EB6-89BB-2A86C9F091C8}" type="datetime8">
              <a:rPr lang="en-US" smtClean="0"/>
              <a:t>1/25/2018 12:31 AM</a:t>
            </a:fld>
            <a:endParaRPr lang="en-US" dirty="0"/>
          </a:p>
        </p:txBody>
      </p:sp>
      <p:sp>
        <p:nvSpPr>
          <p:cNvPr id="7" name="슬라이드 번호 개체 틀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72688472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3.jpeg"/><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6.jpg"/><Relationship Id="rId1" Type="http://schemas.openxmlformats.org/officeDocument/2006/relationships/slideMaster" Target="../slideMasters/slideMaster7.xml"/><Relationship Id="rId6" Type="http://schemas.openxmlformats.org/officeDocument/2006/relationships/image" Target="../media/image2.png"/><Relationship Id="rId5" Type="http://schemas.openxmlformats.org/officeDocument/2006/relationships/image" Target="../media/image1.emf"/><Relationship Id="rId4" Type="http://schemas.openxmlformats.org/officeDocument/2006/relationships/image" Target="../media/image25.png"/></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7.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7.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7.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7.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7.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7.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emf"/><Relationship Id="rId1" Type="http://schemas.openxmlformats.org/officeDocument/2006/relationships/slideMaster" Target="../slideMasters/slideMaster7.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g"/><Relationship Id="rId1" Type="http://schemas.openxmlformats.org/officeDocument/2006/relationships/slideMaster" Target="../slideMasters/slideMaster9.xml"/></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9.xml"/></Relationships>
</file>

<file path=ppt/slideLayouts/_rels/slideLayout17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0.png"/><Relationship Id="rId1" Type="http://schemas.openxmlformats.org/officeDocument/2006/relationships/slideMaster" Target="../slideMasters/slideMaster9.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9.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9.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g"/><Relationship Id="rId1" Type="http://schemas.openxmlformats.org/officeDocument/2006/relationships/slideMaster" Target="../slideMasters/slideMaster12.xml"/></Relationships>
</file>

<file path=ppt/slideLayouts/_rels/slideLayout20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2.xml"/></Relationships>
</file>

<file path=ppt/slideLayouts/_rels/slideLayout20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0.png"/><Relationship Id="rId1" Type="http://schemas.openxmlformats.org/officeDocument/2006/relationships/slideMaster" Target="../slideMasters/slideMaster12.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7.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12.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2.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Master" Target="../slideMasters/slideMaster3.xml"/><Relationship Id="rId5" Type="http://schemas.openxmlformats.org/officeDocument/2006/relationships/image" Target="../media/image8.png"/><Relationship Id="rId4" Type="http://schemas.microsoft.com/office/2007/relationships/hdphoto" Target="../media/hdphoto1.wdp"/></Relationships>
</file>

<file path=ppt/slideLayouts/_rels/slideLayout4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7.png"/><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9230" y="6240963"/>
            <a:ext cx="1278510" cy="274137"/>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64013" y="490736"/>
            <a:ext cx="1436313" cy="306604"/>
          </a:xfrm>
          <a:prstGeom prst="rect">
            <a:avLst/>
          </a:prstGeom>
        </p:spPr>
      </p:pic>
      <p:sp>
        <p:nvSpPr>
          <p:cNvPr id="12" name="Freeform 11"/>
          <p:cNvSpPr>
            <a:spLocks noEditPoints="1"/>
          </p:cNvSpPr>
          <p:nvPr userDrawn="1"/>
        </p:nvSpPr>
        <p:spPr bwMode="black">
          <a:xfrm>
            <a:off x="2137568" y="2473325"/>
            <a:ext cx="8161338"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00BCF2"/>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655962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605684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cstate="email">
            <a:extLst>
              <a:ext uri="{28A0092B-C50C-407E-A947-70E740481C1C}">
                <a14:useLocalDpi xmlns:a14="http://schemas.microsoft.com/office/drawing/2010/main"/>
              </a:ext>
            </a:extLst>
          </a:blip>
          <a:srcRect l="2944" t="1853" r="1090"/>
          <a:stretch/>
        </p:blipFill>
        <p:spPr>
          <a:xfrm flipH="1">
            <a:off x="0" y="3"/>
            <a:ext cx="12434704" cy="6994521"/>
          </a:xfrm>
          <a:prstGeom prst="rect">
            <a:avLst/>
          </a:prstGeom>
        </p:spPr>
      </p:pic>
      <p:sp>
        <p:nvSpPr>
          <p:cNvPr id="2" name="Rectangle 1"/>
          <p:cNvSpPr/>
          <p:nvPr userDrawn="1"/>
        </p:nvSpPr>
        <p:spPr bwMode="auto">
          <a:xfrm>
            <a:off x="271399" y="2125665"/>
            <a:ext cx="6404041" cy="3561363"/>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365"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auto">
          <a:xfrm>
            <a:off x="274704" y="2125662"/>
            <a:ext cx="6400736" cy="1828800"/>
          </a:xfrm>
          <a:noFill/>
        </p:spPr>
        <p:txBody>
          <a:bodyPr lIns="146304" tIns="91440" rIns="146304" bIns="91440" anchor="t" anchorCtr="0"/>
          <a:lstStyle>
            <a:lvl1pPr>
              <a:defRPr sz="5400" spc="-101"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1" y="3954445"/>
            <a:ext cx="6402389" cy="1732583"/>
          </a:xfrm>
        </p:spPr>
        <p:txBody>
          <a:bodyPr tIns="109728" bIns="109728">
            <a:noAutofit/>
          </a:bodyPr>
          <a:lstStyle>
            <a:lvl1pPr marL="0" indent="0">
              <a:spcBef>
                <a:spcPts val="0"/>
              </a:spcBef>
              <a:buNone/>
              <a:defRPr sz="3199">
                <a:gradFill>
                  <a:gsLst>
                    <a:gs pos="64646">
                      <a:srgbClr val="FFFFFF"/>
                    </a:gs>
                    <a:gs pos="45000">
                      <a:srgbClr val="FFFFFF"/>
                    </a:gs>
                  </a:gsLst>
                  <a:lin ang="5400000" scaled="0"/>
                </a:gradFill>
              </a:defRPr>
            </a:lvl1pPr>
          </a:lstStyle>
          <a:p>
            <a:pPr lvl="0"/>
            <a:r>
              <a:rPr lang="en-US" dirty="0"/>
              <a:t>Speaker Name</a:t>
            </a:r>
          </a:p>
        </p:txBody>
      </p:sp>
      <p:sp>
        <p:nvSpPr>
          <p:cNvPr id="8" name="Rectangle 7"/>
          <p:cNvSpPr/>
          <p:nvPr userDrawn="1"/>
        </p:nvSpPr>
        <p:spPr bwMode="auto">
          <a:xfrm>
            <a:off x="457201" y="479426"/>
            <a:ext cx="2101977" cy="401542"/>
          </a:xfrm>
          <a:prstGeom prst="rect">
            <a:avLst/>
          </a:prstGeom>
          <a:noFill/>
          <a:ln w="6350" cap="sq">
            <a:solidFill>
              <a:srgbClr val="525252"/>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365" rtl="0" eaLnBrk="1" fontAlgn="base" latinLnBrk="0" hangingPunct="1">
              <a:lnSpc>
                <a:spcPct val="90000"/>
              </a:lnSpc>
              <a:spcBef>
                <a:spcPct val="0"/>
              </a:spcBef>
              <a:spcAft>
                <a:spcPct val="0"/>
              </a:spcAft>
              <a:buClrTx/>
              <a:buSzTx/>
              <a:buFontTx/>
              <a:buNone/>
              <a:tabLst/>
              <a:defRPr/>
            </a:pPr>
            <a:r>
              <a:rPr kumimoji="0" lang="en-US" sz="2800" b="0" i="0" u="none" strike="noStrike" kern="1200" cap="none" spc="0" normalizeH="0" baseline="0" noProof="0" dirty="0">
                <a:ln>
                  <a:noFill/>
                </a:ln>
                <a:gradFill>
                  <a:gsLst>
                    <a:gs pos="93939">
                      <a:srgbClr val="525252"/>
                    </a:gs>
                    <a:gs pos="80808">
                      <a:srgbClr val="525252"/>
                    </a:gs>
                  </a:gsLst>
                  <a:lin ang="5400000" scaled="1"/>
                </a:gradFill>
                <a:effectLst/>
                <a:uLnTx/>
                <a:uFillTx/>
                <a:latin typeface="Segoe UI"/>
                <a:ea typeface="Segoe UI" pitchFamily="34" charset="0"/>
                <a:cs typeface="Segoe UI" pitchFamily="34" charset="0"/>
              </a:rPr>
              <a:t>Product logo</a:t>
            </a:r>
          </a:p>
        </p:txBody>
      </p:sp>
      <p:sp>
        <p:nvSpPr>
          <p:cNvPr id="10" name="Rectangle 9"/>
          <p:cNvSpPr/>
          <p:nvPr userDrawn="1"/>
        </p:nvSpPr>
        <p:spPr bwMode="auto">
          <a:xfrm>
            <a:off x="457201" y="880969"/>
            <a:ext cx="2101977" cy="277098"/>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365" rtl="0" eaLnBrk="1" fontAlgn="base" latinLnBrk="0" hangingPunct="1">
              <a:lnSpc>
                <a:spcPct val="90000"/>
              </a:lnSpc>
              <a:spcBef>
                <a:spcPct val="0"/>
              </a:spcBef>
              <a:spcAft>
                <a:spcPct val="0"/>
              </a:spcAft>
              <a:buClrTx/>
              <a:buSzTx/>
              <a:buFontTx/>
              <a:buNone/>
              <a:tabLst/>
              <a:defRPr/>
            </a:pPr>
            <a:r>
              <a:rPr kumimoji="0" lang="en-US" sz="1399" b="0" i="0" u="none" strike="noStrike" kern="1200" cap="none" spc="0" normalizeH="0" baseline="0" noProof="0" dirty="0">
                <a:ln>
                  <a:noFill/>
                </a:ln>
                <a:gradFill>
                  <a:gsLst>
                    <a:gs pos="93939">
                      <a:srgbClr val="525252"/>
                    </a:gs>
                    <a:gs pos="80808">
                      <a:srgbClr val="525252"/>
                    </a:gs>
                  </a:gsLst>
                  <a:lin ang="5400000" scaled="1"/>
                </a:gradFill>
                <a:effectLst/>
                <a:uLnTx/>
                <a:uFillTx/>
                <a:latin typeface="Segoe UI"/>
                <a:ea typeface="Segoe UI" pitchFamily="34" charset="0"/>
                <a:cs typeface="Segoe UI" pitchFamily="34" charset="0"/>
              </a:rPr>
              <a:t>Update on slide master</a:t>
            </a:r>
          </a:p>
        </p:txBody>
      </p:sp>
      <p:pic>
        <p:nvPicPr>
          <p:cNvPr id="13" name="Picture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455672" y="6149341"/>
            <a:ext cx="1702251" cy="365760"/>
          </a:xfrm>
          <a:prstGeom prst="rect">
            <a:avLst/>
          </a:prstGeom>
        </p:spPr>
      </p:pic>
    </p:spTree>
    <p:extLst>
      <p:ext uri="{BB962C8B-B14F-4D97-AF65-F5344CB8AC3E}">
        <p14:creationId xmlns:p14="http://schemas.microsoft.com/office/powerpoint/2010/main" val="2628077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2_Title Slide Photo_Option">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637" y="-634"/>
            <a:ext cx="12435840" cy="6995160"/>
          </a:xfrm>
          <a:prstGeom prst="rect">
            <a:avLst/>
          </a:prstGeom>
        </p:spPr>
      </p:pic>
      <p:sp>
        <p:nvSpPr>
          <p:cNvPr id="2" name="Rectangle 1"/>
          <p:cNvSpPr/>
          <p:nvPr userDrawn="1"/>
        </p:nvSpPr>
        <p:spPr bwMode="auto">
          <a:xfrm>
            <a:off x="5757798" y="2145700"/>
            <a:ext cx="6404041" cy="3561363"/>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365"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auto">
          <a:xfrm>
            <a:off x="5761102" y="2145699"/>
            <a:ext cx="6400736" cy="1828800"/>
          </a:xfrm>
          <a:noFill/>
        </p:spPr>
        <p:txBody>
          <a:bodyPr lIns="146304" tIns="91440" rIns="146304" bIns="91440" anchor="t" anchorCtr="0"/>
          <a:lstStyle>
            <a:lvl1pPr>
              <a:defRPr sz="5400" spc="-101"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5759450" y="3974481"/>
            <a:ext cx="6402389" cy="1732583"/>
          </a:xfrm>
        </p:spPr>
        <p:txBody>
          <a:bodyPr tIns="109728" bIns="109728">
            <a:noAutofit/>
          </a:bodyPr>
          <a:lstStyle>
            <a:lvl1pPr marL="0" indent="0">
              <a:spcBef>
                <a:spcPts val="0"/>
              </a:spcBef>
              <a:buNone/>
              <a:defRPr sz="3199">
                <a:gradFill>
                  <a:gsLst>
                    <a:gs pos="64646">
                      <a:srgbClr val="FFFFFF"/>
                    </a:gs>
                    <a:gs pos="45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489133" y="6344796"/>
            <a:ext cx="1686559" cy="363258"/>
          </a:xfrm>
          <a:prstGeom prst="rect">
            <a:avLst/>
          </a:prstGeom>
        </p:spPr>
      </p:pic>
    </p:spTree>
    <p:extLst>
      <p:ext uri="{BB962C8B-B14F-4D97-AF65-F5344CB8AC3E}">
        <p14:creationId xmlns:p14="http://schemas.microsoft.com/office/powerpoint/2010/main" val="8005160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3_Title Slide Photo_Option">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73" y="-1"/>
            <a:ext cx="15436664" cy="8684366"/>
          </a:xfrm>
          <a:prstGeom prst="rect">
            <a:avLst/>
          </a:prstGeom>
        </p:spPr>
      </p:pic>
      <p:sp>
        <p:nvSpPr>
          <p:cNvPr id="2" name="Rectangle 1"/>
          <p:cNvSpPr/>
          <p:nvPr userDrawn="1"/>
        </p:nvSpPr>
        <p:spPr bwMode="auto">
          <a:xfrm>
            <a:off x="271399" y="2125665"/>
            <a:ext cx="6404041" cy="3561363"/>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365"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auto">
          <a:xfrm>
            <a:off x="274704" y="2125662"/>
            <a:ext cx="6400736" cy="1828800"/>
          </a:xfrm>
          <a:noFill/>
        </p:spPr>
        <p:txBody>
          <a:bodyPr lIns="146304" tIns="91440" rIns="146304" bIns="91440" anchor="t" anchorCtr="0"/>
          <a:lstStyle>
            <a:lvl1pPr>
              <a:defRPr sz="5400" spc="-101"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1" y="3954445"/>
            <a:ext cx="6402389" cy="1732583"/>
          </a:xfrm>
        </p:spPr>
        <p:txBody>
          <a:bodyPr tIns="109728" bIns="109728">
            <a:noAutofit/>
          </a:bodyPr>
          <a:lstStyle>
            <a:lvl1pPr marL="0" indent="0">
              <a:spcBef>
                <a:spcPts val="0"/>
              </a:spcBef>
              <a:buNone/>
              <a:defRPr sz="3199">
                <a:gradFill>
                  <a:gsLst>
                    <a:gs pos="64646">
                      <a:srgbClr val="FFFFFF"/>
                    </a:gs>
                    <a:gs pos="45000">
                      <a:srgbClr val="FFFFFF"/>
                    </a:gs>
                  </a:gsLst>
                  <a:lin ang="5400000" scaled="0"/>
                </a:gradFill>
              </a:defRPr>
            </a:lvl1pPr>
          </a:lstStyle>
          <a:p>
            <a:pPr lvl="0"/>
            <a:r>
              <a:rPr lang="en-US" dirty="0"/>
              <a:t>Speaker Name</a:t>
            </a: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62598" y="6164263"/>
            <a:ext cx="1686559" cy="363258"/>
          </a:xfrm>
          <a:prstGeom prst="rect">
            <a:avLst/>
          </a:prstGeom>
        </p:spPr>
      </p:pic>
    </p:spTree>
    <p:extLst>
      <p:ext uri="{BB962C8B-B14F-4D97-AF65-F5344CB8AC3E}">
        <p14:creationId xmlns:p14="http://schemas.microsoft.com/office/powerpoint/2010/main" val="2265814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7"/>
          </a:xfrm>
          <a:noFill/>
        </p:spPr>
        <p:txBody>
          <a:bodyPr lIns="146304" tIns="91440" rIns="146304" bIns="91440" anchor="t" anchorCtr="0"/>
          <a:lstStyle>
            <a:lvl1pPr>
              <a:defRPr sz="5400" spc="-101"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3" y="3955788"/>
            <a:ext cx="7315137" cy="1828008"/>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7200" y="6149341"/>
            <a:ext cx="1707456" cy="365760"/>
          </a:xfrm>
          <a:prstGeom prst="rect">
            <a:avLst/>
          </a:prstGeom>
        </p:spPr>
      </p:pic>
      <p:sp>
        <p:nvSpPr>
          <p:cNvPr id="8" name="Rectangle 7"/>
          <p:cNvSpPr/>
          <p:nvPr userDrawn="1"/>
        </p:nvSpPr>
        <p:spPr bwMode="auto">
          <a:xfrm>
            <a:off x="457201" y="479426"/>
            <a:ext cx="2101977" cy="401542"/>
          </a:xfrm>
          <a:prstGeom prst="rect">
            <a:avLst/>
          </a:prstGeom>
          <a:noFill/>
          <a:ln w="6350" cap="sq">
            <a:solidFill>
              <a:schemeClr val="tx1"/>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365" rtl="0" eaLnBrk="1" fontAlgn="base" latinLnBrk="0" hangingPunct="1">
              <a:lnSpc>
                <a:spcPct val="90000"/>
              </a:lnSpc>
              <a:spcBef>
                <a:spcPct val="0"/>
              </a:spcBef>
              <a:spcAft>
                <a:spcPct val="0"/>
              </a:spcAft>
              <a:buClrTx/>
              <a:buSzTx/>
              <a:buFontTx/>
              <a:buNone/>
              <a:tabLst/>
              <a:defRPr/>
            </a:pPr>
            <a:r>
              <a:rPr kumimoji="0" lang="en-US" sz="2800" b="0" i="0" u="none" strike="noStrike" kern="1200" cap="none" spc="0" normalizeH="0" baseline="0" noProof="0" dirty="0">
                <a:ln>
                  <a:noFill/>
                </a:ln>
                <a:gradFill>
                  <a:gsLst>
                    <a:gs pos="51515">
                      <a:srgbClr val="FFFFFF"/>
                    </a:gs>
                    <a:gs pos="43000">
                      <a:srgbClr val="FFFFFF"/>
                    </a:gs>
                  </a:gsLst>
                  <a:lin ang="5400000" scaled="1"/>
                </a:gradFill>
                <a:effectLst/>
                <a:uLnTx/>
                <a:uFillTx/>
                <a:latin typeface="Segoe UI"/>
                <a:ea typeface="Segoe UI" pitchFamily="34" charset="0"/>
                <a:cs typeface="Segoe UI" pitchFamily="34" charset="0"/>
              </a:rPr>
              <a:t>Product logo</a:t>
            </a:r>
          </a:p>
        </p:txBody>
      </p:sp>
      <p:sp>
        <p:nvSpPr>
          <p:cNvPr id="10" name="Rectangle 9"/>
          <p:cNvSpPr/>
          <p:nvPr userDrawn="1"/>
        </p:nvSpPr>
        <p:spPr bwMode="auto">
          <a:xfrm>
            <a:off x="457201" y="880969"/>
            <a:ext cx="2101977" cy="277098"/>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365" rtl="0" eaLnBrk="1" fontAlgn="base" latinLnBrk="0" hangingPunct="1">
              <a:lnSpc>
                <a:spcPct val="90000"/>
              </a:lnSpc>
              <a:spcBef>
                <a:spcPct val="0"/>
              </a:spcBef>
              <a:spcAft>
                <a:spcPct val="0"/>
              </a:spcAft>
              <a:buClrTx/>
              <a:buSzTx/>
              <a:buFontTx/>
              <a:buNone/>
              <a:tabLst/>
              <a:defRPr/>
            </a:pPr>
            <a:r>
              <a:rPr kumimoji="0" lang="en-US" sz="1399" b="0" i="0" u="none" strike="noStrike" kern="1200" cap="none" spc="0" normalizeH="0" baseline="0" noProof="0" dirty="0">
                <a:ln>
                  <a:noFill/>
                </a:ln>
                <a:gradFill>
                  <a:gsLst>
                    <a:gs pos="51515">
                      <a:srgbClr val="FFFFFF"/>
                    </a:gs>
                    <a:gs pos="43000">
                      <a:srgbClr val="FFFFFF"/>
                    </a:gs>
                  </a:gsLst>
                  <a:lin ang="5400000" scaled="1"/>
                </a:gradFill>
                <a:effectLst/>
                <a:uLnTx/>
                <a:uFillTx/>
                <a:latin typeface="Segoe UI"/>
                <a:ea typeface="Segoe UI" pitchFamily="34" charset="0"/>
                <a:cs typeface="Segoe UI" pitchFamily="34" charset="0"/>
              </a:rPr>
              <a:t>Update on slide master</a:t>
            </a:r>
          </a:p>
        </p:txBody>
      </p:sp>
    </p:spTree>
    <p:extLst>
      <p:ext uri="{BB962C8B-B14F-4D97-AF65-F5344CB8AC3E}">
        <p14:creationId xmlns:p14="http://schemas.microsoft.com/office/powerpoint/2010/main" val="5061961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0"/>
            <a:ext cx="11887200" cy="2091819"/>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74" indent="0">
              <a:buNone/>
              <a:defRPr/>
            </a:lvl3pPr>
            <a:lvl4pPr marL="457147" indent="0">
              <a:buNone/>
              <a:defRPr/>
            </a:lvl4pPr>
            <a:lvl5pPr marL="685722"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43412024"/>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2104201"/>
          </a:xfrm>
        </p:spPr>
        <p:txBody>
          <a:bodyPr>
            <a:spAutoFit/>
          </a:bodyPr>
          <a:lstStyle>
            <a:lvl1pPr>
              <a:defRPr sz="3599"/>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10260020"/>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1"/>
            <a:ext cx="5486399" cy="198108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48" indent="0">
              <a:buNone/>
              <a:tabLst/>
              <a:defRPr sz="2000"/>
            </a:lvl3pPr>
            <a:lvl4pPr marL="460323" indent="0">
              <a:buNone/>
              <a:defRPr/>
            </a:lvl4pPr>
            <a:lvl5pPr marL="685722"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0" y="1212851"/>
            <a:ext cx="5486399" cy="198108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48" indent="0">
              <a:buNone/>
              <a:tabLst/>
              <a:defRPr sz="2000"/>
            </a:lvl3pPr>
            <a:lvl4pPr marL="460323" indent="0">
              <a:buNone/>
              <a:defRPr/>
            </a:lvl4pPr>
            <a:lvl5pPr marL="685722"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98218152"/>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1"/>
            <a:ext cx="5486399" cy="2491871"/>
          </a:xfrm>
        </p:spPr>
        <p:txBody>
          <a:bodyPr wrap="square">
            <a:spAutoFit/>
          </a:bodyPr>
          <a:lstStyle>
            <a:lvl1pPr marL="287306" indent="-287306">
              <a:spcBef>
                <a:spcPts val="1224"/>
              </a:spcBef>
              <a:buClr>
                <a:schemeClr val="tx1"/>
              </a:buClr>
              <a:buFont typeface="Arial" pitchFamily="34" charset="0"/>
              <a:buChar char="•"/>
              <a:defRPr sz="3199"/>
            </a:lvl1pPr>
            <a:lvl2pPr marL="531105" indent="-233167">
              <a:defRPr sz="2400"/>
            </a:lvl2pPr>
            <a:lvl3pPr marL="699505" indent="-168399">
              <a:tabLst/>
              <a:defRPr sz="2000"/>
            </a:lvl3pPr>
            <a:lvl4pPr marL="880856" indent="-181352">
              <a:defRPr/>
            </a:lvl4pPr>
            <a:lvl5pPr marL="1049257" indent="-16839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0" y="1212851"/>
            <a:ext cx="5486399" cy="2491871"/>
          </a:xfrm>
        </p:spPr>
        <p:txBody>
          <a:bodyPr wrap="square">
            <a:spAutoFit/>
          </a:bodyPr>
          <a:lstStyle>
            <a:lvl1pPr marL="287306" indent="-287306">
              <a:spcBef>
                <a:spcPts val="1224"/>
              </a:spcBef>
              <a:buClr>
                <a:schemeClr val="tx1"/>
              </a:buClr>
              <a:buFont typeface="Arial" pitchFamily="34" charset="0"/>
              <a:buChar char="•"/>
              <a:defRPr sz="3199"/>
            </a:lvl1pPr>
            <a:lvl2pPr marL="531105" indent="-233167">
              <a:defRPr sz="2400"/>
            </a:lvl2pPr>
            <a:lvl3pPr marL="699505" indent="-168399">
              <a:tabLst/>
              <a:defRPr sz="2000"/>
            </a:lvl3pPr>
            <a:lvl4pPr marL="880856" indent="-181352">
              <a:defRPr/>
            </a:lvl4pPr>
            <a:lvl5pPr marL="1049257" indent="-16839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39545492"/>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057093842"/>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09973"/>
            <a:ext cx="10056812" cy="1185314"/>
          </a:xfrm>
          <a:noFill/>
        </p:spPr>
        <p:txBody>
          <a:bodyPr tIns="91440" bIns="91440" anchor="t" anchorCtr="0">
            <a:spAutoFit/>
          </a:bodyPr>
          <a:lstStyle>
            <a:lvl1pPr>
              <a:defRPr sz="7198" spc="-101"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40" y="3954463"/>
            <a:ext cx="10058400" cy="799866"/>
          </a:xfrm>
          <a:noFill/>
        </p:spPr>
        <p:txBody>
          <a:bodyPr lIns="182880" tIns="146304" rIns="182880" bIns="146304">
            <a:spAutoFit/>
          </a:bodyPr>
          <a:lstStyle>
            <a:lvl1pPr marL="0" indent="0">
              <a:spcBef>
                <a:spcPts val="0"/>
              </a:spcBef>
              <a:buNone/>
              <a:defRPr sz="359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36967663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7994670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09973"/>
            <a:ext cx="10056812" cy="1185314"/>
          </a:xfrm>
          <a:noFill/>
        </p:spPr>
        <p:txBody>
          <a:bodyPr tIns="91440" bIns="91440" anchor="t" anchorCtr="0">
            <a:spAutoFit/>
          </a:bodyPr>
          <a:lstStyle>
            <a:lvl1pPr>
              <a:defRPr lang="en-US" sz="7198" b="0" kern="1200" cap="none" spc="-101"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09113701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2"/>
            <a:ext cx="11887200" cy="1185314"/>
          </a:xfrm>
          <a:noFill/>
        </p:spPr>
        <p:txBody>
          <a:bodyPr tIns="91440" bIns="91440" anchor="t" anchorCtr="0">
            <a:spAutoFit/>
          </a:bodyPr>
          <a:lstStyle>
            <a:lvl1pPr>
              <a:defRPr sz="7198"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303479855"/>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2"/>
            <a:ext cx="11887200" cy="1185314"/>
          </a:xfrm>
          <a:noFill/>
        </p:spPr>
        <p:txBody>
          <a:bodyPr tIns="91440" bIns="91440" anchor="t" anchorCtr="0">
            <a:spAutoFit/>
          </a:bodyPr>
          <a:lstStyle>
            <a:lvl1pPr>
              <a:defRPr sz="7198"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63526004"/>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2"/>
            <a:ext cx="11887200" cy="1185314"/>
          </a:xfrm>
          <a:noFill/>
        </p:spPr>
        <p:txBody>
          <a:bodyPr tIns="91440" bIns="91440" anchor="t" anchorCtr="0">
            <a:spAutoFit/>
          </a:bodyPr>
          <a:lstStyle>
            <a:lvl1pPr>
              <a:defRPr sz="7198"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93552445"/>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2"/>
            <a:ext cx="11887200" cy="1185314"/>
          </a:xfrm>
          <a:noFill/>
        </p:spPr>
        <p:txBody>
          <a:bodyPr tIns="91440" bIns="91440" anchor="t" anchorCtr="0">
            <a:spAutoFit/>
          </a:bodyPr>
          <a:lstStyle>
            <a:lvl1pPr>
              <a:defRPr sz="7198"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133298306"/>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41427"/>
            <a:ext cx="5486399" cy="2079088"/>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6" y="1"/>
            <a:ext cx="6216650" cy="6992587"/>
          </a:xfr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968359224"/>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01128526"/>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71512206"/>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75806972"/>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92026658"/>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18933552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3" tIns="46633" rIns="46633" bIns="46633" numCol="1" spcCol="0" rtlCol="0" fromWordArt="0" anchor="ctr" anchorCtr="0" forceAA="0" compatLnSpc="1">
            <a:prstTxWarp prst="textNoShape">
              <a:avLst/>
            </a:prstTxWarp>
            <a:noAutofit/>
          </a:bodyPr>
          <a:lstStyle/>
          <a:p>
            <a:pPr marL="0" marR="0" lvl="0" indent="0" algn="ctr" defTabSz="93236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74641" y="1221158"/>
            <a:ext cx="11887198" cy="2062521"/>
          </a:xfrm>
        </p:spPr>
        <p:txBody>
          <a:bodyPr/>
          <a:lstStyle>
            <a:lvl1pPr marL="0" indent="0">
              <a:buNone/>
              <a:defRPr sz="32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1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54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6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87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61007620"/>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92889"/>
            <a:ext cx="11856403" cy="403263"/>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marL="0" marR="0" lvl="0" indent="0" algn="l" defTabSz="932182" rtl="0" eaLnBrk="0" fontAlgn="auto" latinLnBrk="0" hangingPunct="0">
              <a:lnSpc>
                <a:spcPct val="100000"/>
              </a:lnSpc>
              <a:spcBef>
                <a:spcPts val="0"/>
              </a:spcBef>
              <a:spcAft>
                <a:spcPts val="0"/>
              </a:spcAft>
              <a:buClrTx/>
              <a:buSzTx/>
              <a:buFontTx/>
              <a:buNone/>
              <a:tabLst/>
              <a:defRPr/>
            </a:pPr>
            <a:r>
              <a:rPr kumimoji="0" lang="en-US" sz="70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2015 Microsoft Corporation. All rights reserved. </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9231" y="3145042"/>
            <a:ext cx="3288506" cy="704445"/>
          </a:xfrm>
          <a:prstGeom prst="rect">
            <a:avLst/>
          </a:prstGeom>
        </p:spPr>
      </p:pic>
    </p:spTree>
    <p:extLst>
      <p:ext uri="{BB962C8B-B14F-4D97-AF65-F5344CB8AC3E}">
        <p14:creationId xmlns:p14="http://schemas.microsoft.com/office/powerpoint/2010/main" val="4078227525"/>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2"/>
            <a:ext cx="11887200" cy="2510095"/>
          </a:xfrm>
          <a:prstGeom prst="rect">
            <a:avLst/>
          </a:prstGeom>
        </p:spPr>
        <p:txBody>
          <a:bodyPr/>
          <a:lstStyle>
            <a:lvl1pPr marL="290480" indent="-290480">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435" indent="-28095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913" indent="-290480">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88" indent="-228574">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061" indent="-228574">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3"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956403085"/>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779133670"/>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18330" y="1144706"/>
            <a:ext cx="11255709" cy="2435131"/>
          </a:xfrm>
        </p:spPr>
        <p:txBody>
          <a:bodyPr anchor="b"/>
          <a:lstStyle>
            <a:lvl1pPr algn="l">
              <a:defRPr sz="6119"/>
            </a:lvl1pPr>
          </a:lstStyle>
          <a:p>
            <a:r>
              <a:rPr lang="en-US" dirty="0"/>
              <a:t>Click to edit Master title style</a:t>
            </a:r>
          </a:p>
        </p:txBody>
      </p:sp>
      <p:sp>
        <p:nvSpPr>
          <p:cNvPr id="3" name="Subtitle 2"/>
          <p:cNvSpPr>
            <a:spLocks noGrp="1"/>
          </p:cNvSpPr>
          <p:nvPr>
            <p:ph type="subTitle" idx="1"/>
          </p:nvPr>
        </p:nvSpPr>
        <p:spPr>
          <a:xfrm>
            <a:off x="618330" y="3673745"/>
            <a:ext cx="11255709" cy="1688724"/>
          </a:xfrm>
        </p:spPr>
        <p:txBody>
          <a:bodyPr>
            <a:normAutofit/>
          </a:bodyPr>
          <a:lstStyle>
            <a:lvl1pPr marL="0" indent="0" algn="l">
              <a:buNone/>
              <a:defRPr sz="3672"/>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dirty="0"/>
              <a:t>Click to edit Master subtitle style</a:t>
            </a:r>
          </a:p>
        </p:txBody>
      </p:sp>
    </p:spTree>
    <p:extLst>
      <p:ext uri="{BB962C8B-B14F-4D97-AF65-F5344CB8AC3E}">
        <p14:creationId xmlns:p14="http://schemas.microsoft.com/office/powerpoint/2010/main" val="1769357585"/>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9075832" y="6380761"/>
            <a:ext cx="2798207" cy="372394"/>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1300246544"/>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showMasterSp="0"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572043" y="2153641"/>
            <a:ext cx="11301996" cy="40602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9075832" y="6380761"/>
            <a:ext cx="2798207" cy="372394"/>
          </a:xfrm>
          <a:prstGeom prst="rect">
            <a:avLst/>
          </a:prstGeom>
        </p:spPr>
        <p:txBody>
          <a:bodyPr/>
          <a:lstStyle/>
          <a:p>
            <a:fld id="{0A164282-434E-41D4-9582-783D542A7B68}" type="slidenum">
              <a:rPr lang="en-US" smtClean="0"/>
              <a:t>‹#›</a:t>
            </a:fld>
            <a:endParaRPr lang="en-US"/>
          </a:p>
        </p:txBody>
      </p:sp>
      <p:sp>
        <p:nvSpPr>
          <p:cNvPr id="5" name="Text Placeholder 4"/>
          <p:cNvSpPr>
            <a:spLocks noGrp="1"/>
          </p:cNvSpPr>
          <p:nvPr>
            <p:ph type="body" sz="quarter" idx="13" hasCustomPrompt="1"/>
          </p:nvPr>
        </p:nvSpPr>
        <p:spPr>
          <a:xfrm>
            <a:off x="571625" y="1564636"/>
            <a:ext cx="11302942" cy="446305"/>
          </a:xfrm>
        </p:spPr>
        <p:txBody>
          <a:bodyPr>
            <a:normAutofit/>
          </a:bodyPr>
          <a:lstStyle>
            <a:lvl1pPr marL="0" indent="0">
              <a:buFontTx/>
              <a:buNone/>
              <a:defRPr sz="2040" cap="all" baseline="0"/>
            </a:lvl1pPr>
            <a:lvl5pPr>
              <a:defRPr/>
            </a:lvl5pPr>
          </a:lstStyle>
          <a:p>
            <a:pPr lvl="0"/>
            <a:r>
              <a:rPr lang="en-US" dirty="0"/>
              <a:t>Secondary refining headline</a:t>
            </a:r>
          </a:p>
        </p:txBody>
      </p:sp>
    </p:spTree>
    <p:extLst>
      <p:ext uri="{BB962C8B-B14F-4D97-AF65-F5344CB8AC3E}">
        <p14:creationId xmlns:p14="http://schemas.microsoft.com/office/powerpoint/2010/main" val="212670933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Slide Number Placeholder 4"/>
          <p:cNvSpPr>
            <a:spLocks noGrp="1"/>
          </p:cNvSpPr>
          <p:nvPr>
            <p:ph type="sldNum" sz="quarter" idx="12"/>
          </p:nvPr>
        </p:nvSpPr>
        <p:spPr>
          <a:xfrm>
            <a:off x="9075832" y="6380761"/>
            <a:ext cx="2798207" cy="372394"/>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3298025517"/>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572043" y="424788"/>
            <a:ext cx="11301996" cy="940467"/>
          </a:xfrm>
        </p:spPr>
        <p:txBody>
          <a:bodyPr>
            <a:normAutofit/>
          </a:bodyPr>
          <a:lstStyle>
            <a:lvl1pPr>
              <a:defRPr sz="4488"/>
            </a:lvl1pPr>
          </a:lstStyle>
          <a:p>
            <a:r>
              <a:rPr lang="en-US"/>
              <a:t>Click to edit Master title style</a:t>
            </a:r>
          </a:p>
        </p:txBody>
      </p:sp>
      <p:sp>
        <p:nvSpPr>
          <p:cNvPr id="5" name="Slide Number Placeholder 4"/>
          <p:cNvSpPr>
            <a:spLocks noGrp="1"/>
          </p:cNvSpPr>
          <p:nvPr>
            <p:ph type="sldNum" sz="quarter" idx="12"/>
          </p:nvPr>
        </p:nvSpPr>
        <p:spPr>
          <a:xfrm>
            <a:off x="9075832" y="6380761"/>
            <a:ext cx="2798207" cy="372394"/>
          </a:xfrm>
          <a:prstGeom prst="rect">
            <a:avLst/>
          </a:prstGeom>
        </p:spPr>
        <p:txBody>
          <a:bodyPr/>
          <a:lstStyle/>
          <a:p>
            <a:fld id="{0A164282-434E-41D4-9582-783D542A7B68}" type="slidenum">
              <a:rPr lang="en-US" smtClean="0"/>
              <a:t>‹#›</a:t>
            </a:fld>
            <a:endParaRPr lang="en-US"/>
          </a:p>
        </p:txBody>
      </p:sp>
      <p:graphicFrame>
        <p:nvGraphicFramePr>
          <p:cNvPr id="6" name="Table 5"/>
          <p:cNvGraphicFramePr>
            <a:graphicFrameLocks noGrp="1"/>
          </p:cNvGraphicFramePr>
          <p:nvPr userDrawn="1">
            <p:extLst/>
          </p:nvPr>
        </p:nvGraphicFramePr>
        <p:xfrm>
          <a:off x="595915" y="1505991"/>
          <a:ext cx="11278124" cy="4406400"/>
        </p:xfrm>
        <a:graphic>
          <a:graphicData uri="http://schemas.openxmlformats.org/drawingml/2006/table">
            <a:tbl>
              <a:tblPr firstRow="1" bandRow="1">
                <a:tableStyleId>{5C22544A-7EE6-4342-B048-85BDC9FD1C3A}</a:tableStyleId>
              </a:tblPr>
              <a:tblGrid>
                <a:gridCol w="2819531">
                  <a:extLst>
                    <a:ext uri="{9D8B030D-6E8A-4147-A177-3AD203B41FA5}">
                      <a16:colId xmlns:a16="http://schemas.microsoft.com/office/drawing/2014/main" val="20000"/>
                    </a:ext>
                  </a:extLst>
                </a:gridCol>
                <a:gridCol w="2819531">
                  <a:extLst>
                    <a:ext uri="{9D8B030D-6E8A-4147-A177-3AD203B41FA5}">
                      <a16:colId xmlns:a16="http://schemas.microsoft.com/office/drawing/2014/main" val="20001"/>
                    </a:ext>
                  </a:extLst>
                </a:gridCol>
                <a:gridCol w="2819531">
                  <a:extLst>
                    <a:ext uri="{9D8B030D-6E8A-4147-A177-3AD203B41FA5}">
                      <a16:colId xmlns:a16="http://schemas.microsoft.com/office/drawing/2014/main" val="20002"/>
                    </a:ext>
                  </a:extLst>
                </a:gridCol>
                <a:gridCol w="2819531">
                  <a:extLst>
                    <a:ext uri="{9D8B030D-6E8A-4147-A177-3AD203B41FA5}">
                      <a16:colId xmlns:a16="http://schemas.microsoft.com/office/drawing/2014/main" val="20003"/>
                    </a:ext>
                  </a:extLst>
                </a:gridCol>
              </a:tblGrid>
              <a:tr h="657264">
                <a:tc>
                  <a:txBody>
                    <a:bodyPr/>
                    <a:lstStyle/>
                    <a:p>
                      <a:r>
                        <a:rPr lang="en-US" sz="2000" dirty="0">
                          <a:solidFill>
                            <a:schemeClr val="bg1"/>
                          </a:solidFill>
                        </a:rPr>
                        <a:t>Heading</a:t>
                      </a:r>
                    </a:p>
                  </a:txBody>
                  <a:tcPr marL="139910" marR="139910" marT="139891" marB="139891"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2000" dirty="0">
                          <a:solidFill>
                            <a:schemeClr val="bg1"/>
                          </a:solidFill>
                        </a:rPr>
                        <a:t>Heading</a:t>
                      </a:r>
                    </a:p>
                  </a:txBody>
                  <a:tcPr marL="139910" marR="139910" marT="139891" marB="139891"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2000" dirty="0">
                          <a:solidFill>
                            <a:schemeClr val="bg1"/>
                          </a:solidFill>
                        </a:rPr>
                        <a:t>Heading</a:t>
                      </a:r>
                    </a:p>
                  </a:txBody>
                  <a:tcPr marL="139910" marR="139910" marT="139891" marB="139891"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2000" dirty="0">
                          <a:solidFill>
                            <a:schemeClr val="bg1"/>
                          </a:solidFill>
                        </a:rPr>
                        <a:t>Heading</a:t>
                      </a:r>
                    </a:p>
                  </a:txBody>
                  <a:tcPr marL="139910" marR="139910" marT="139891" marB="139891" anchor="ctr">
                    <a:lnL w="12700" cmpd="sng">
                      <a:noFill/>
                    </a:lnL>
                    <a:lnR w="12700" cmpd="sng">
                      <a:noFill/>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249712">
                <a:tc>
                  <a:txBody>
                    <a:bodyPr/>
                    <a:lstStyle/>
                    <a:p>
                      <a:r>
                        <a:rPr lang="en-US" sz="1600" dirty="0">
                          <a:solidFill>
                            <a:srgbClr val="3C454F"/>
                          </a:solidFill>
                        </a:rPr>
                        <a:t>Content</a:t>
                      </a:r>
                    </a:p>
                  </a:txBody>
                  <a:tcPr marL="139910" marR="139910" marT="139891" marB="139891">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381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24971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24971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464688723"/>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9081946" y="6380761"/>
            <a:ext cx="2798207" cy="372394"/>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31704311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2"/>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437131397"/>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88731250"/>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72044" y="466301"/>
            <a:ext cx="4295671" cy="1975233"/>
          </a:xfrm>
        </p:spPr>
        <p:txBody>
          <a:bodyPr anchor="b">
            <a:noAutofit/>
          </a:bodyPr>
          <a:lstStyle>
            <a:lvl1pPr>
              <a:defRPr sz="4080"/>
            </a:lvl1pPr>
          </a:lstStyle>
          <a:p>
            <a:r>
              <a:rPr lang="en-US"/>
              <a:t>Click to edit Master title style</a:t>
            </a:r>
          </a:p>
        </p:txBody>
      </p:sp>
      <p:sp>
        <p:nvSpPr>
          <p:cNvPr id="3" name="Content Placeholder 2"/>
          <p:cNvSpPr>
            <a:spLocks noGrp="1"/>
          </p:cNvSpPr>
          <p:nvPr>
            <p:ph idx="1"/>
          </p:nvPr>
        </p:nvSpPr>
        <p:spPr>
          <a:xfrm>
            <a:off x="5287122" y="1007083"/>
            <a:ext cx="6586917" cy="4970646"/>
          </a:xfrm>
        </p:spPr>
        <p:txBody>
          <a:bodyPr/>
          <a:lstStyle>
            <a:lvl1pPr>
              <a:defRPr sz="3264">
                <a:latin typeface="+mj-lt"/>
              </a:defRPr>
            </a:lvl1pPr>
            <a:lvl2pPr>
              <a:defRPr sz="2856">
                <a:latin typeface="+mj-lt"/>
              </a:defRPr>
            </a:lvl2pPr>
            <a:lvl3pPr>
              <a:defRPr sz="2448">
                <a:latin typeface="+mj-lt"/>
              </a:defRPr>
            </a:lvl3pPr>
            <a:lvl4pPr>
              <a:defRPr sz="2040">
                <a:latin typeface="+mj-lt"/>
              </a:defRPr>
            </a:lvl4pPr>
            <a:lvl5pPr>
              <a:defRPr sz="2040">
                <a:latin typeface="+mj-lt"/>
              </a:defRPr>
            </a:lvl5pPr>
            <a:lvl6pPr>
              <a:defRPr sz="2040"/>
            </a:lvl6pPr>
            <a:lvl7pPr>
              <a:defRPr sz="2040"/>
            </a:lvl7pPr>
            <a:lvl8pPr>
              <a:defRPr sz="2040"/>
            </a:lvl8pPr>
            <a:lvl9pPr>
              <a:defRPr sz="20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572044" y="2655911"/>
            <a:ext cx="4295671" cy="3329913"/>
          </a:xfrm>
        </p:spPr>
        <p:txBody>
          <a:bodyPr>
            <a:normAutofit/>
          </a:bodyPr>
          <a:lstStyle>
            <a:lvl1pPr marL="0" indent="0">
              <a:buNone/>
              <a:defRPr sz="2040"/>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dirty="0"/>
              <a:t>Click to edit Master text styles</a:t>
            </a:r>
          </a:p>
        </p:txBody>
      </p:sp>
      <p:sp>
        <p:nvSpPr>
          <p:cNvPr id="7" name="Slide Number Placeholder 6"/>
          <p:cNvSpPr>
            <a:spLocks noGrp="1"/>
          </p:cNvSpPr>
          <p:nvPr>
            <p:ph type="sldNum" sz="quarter" idx="12"/>
          </p:nvPr>
        </p:nvSpPr>
        <p:spPr>
          <a:xfrm>
            <a:off x="9075832" y="6380761"/>
            <a:ext cx="2798207" cy="372394"/>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599343028"/>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showMasterSp="0" userDrawn="1">
  <p:cSld name="Title Alt">
    <p:spTree>
      <p:nvGrpSpPr>
        <p:cNvPr id="1" name=""/>
        <p:cNvGrpSpPr/>
        <p:nvPr/>
      </p:nvGrpSpPr>
      <p:grpSpPr>
        <a:xfrm>
          <a:off x="0" y="0"/>
          <a:ext cx="0" cy="0"/>
          <a:chOff x="0" y="0"/>
          <a:chExt cx="0" cy="0"/>
        </a:xfrm>
      </p:grpSpPr>
      <p:pic>
        <p:nvPicPr>
          <p:cNvPr id="6"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125" y="5026671"/>
            <a:ext cx="2769038" cy="2011661"/>
          </a:xfrm>
          <a:prstGeom prst="rect">
            <a:avLst/>
          </a:prstGeom>
        </p:spPr>
      </p:pic>
      <p:sp>
        <p:nvSpPr>
          <p:cNvPr id="9" name="Title"/>
          <p:cNvSpPr>
            <a:spLocks noGrp="1"/>
          </p:cNvSpPr>
          <p:nvPr>
            <p:ph type="title" hasCustomPrompt="1"/>
          </p:nvPr>
        </p:nvSpPr>
        <p:spPr>
          <a:xfrm>
            <a:off x="1" y="2238461"/>
            <a:ext cx="12436476" cy="1103369"/>
          </a:xfrm>
          <a:prstGeom prst="rect">
            <a:avLst/>
          </a:prstGeom>
        </p:spPr>
        <p:txBody>
          <a:bodyPr/>
          <a:lstStyle>
            <a:lvl1pPr algn="ctr">
              <a:defRPr lang="en-US" sz="5507" b="0" kern="1200" cap="none" spc="0" baseline="0" dirty="0" smtClean="0">
                <a:ln w="3175">
                  <a:noFill/>
                </a:ln>
                <a:solidFill>
                  <a:schemeClr val="bg1"/>
                </a:solidFill>
                <a:effectLst/>
                <a:latin typeface="+mj-lt"/>
                <a:ea typeface="+mn-ea"/>
                <a:cs typeface="Segoe UI" pitchFamily="34" charset="0"/>
              </a:defRPr>
            </a:lvl1pPr>
          </a:lstStyle>
          <a:p>
            <a:r>
              <a:rPr lang="en-US" dirty="0"/>
              <a:t>Title</a:t>
            </a:r>
          </a:p>
        </p:txBody>
      </p:sp>
      <p:sp>
        <p:nvSpPr>
          <p:cNvPr id="11" name="Presenter"/>
          <p:cNvSpPr>
            <a:spLocks noGrp="1"/>
          </p:cNvSpPr>
          <p:nvPr>
            <p:ph type="body" sz="quarter" idx="10" hasCustomPrompt="1"/>
          </p:nvPr>
        </p:nvSpPr>
        <p:spPr>
          <a:xfrm>
            <a:off x="-1620" y="3341829"/>
            <a:ext cx="12436475" cy="1010320"/>
          </a:xfrm>
          <a:prstGeom prst="rect">
            <a:avLst/>
          </a:prstGeom>
        </p:spPr>
        <p:txBody>
          <a:bodyPr/>
          <a:lstStyle>
            <a:lvl1pPr marL="0" indent="0" algn="ctr">
              <a:buNone/>
              <a:defRPr lang="en-US" sz="2244" b="0" kern="1200" cap="none" spc="-104" baseline="0" dirty="0">
                <a:ln w="3175">
                  <a:noFill/>
                </a:ln>
                <a:solidFill>
                  <a:srgbClr val="FFFFFF"/>
                </a:solidFill>
                <a:effectLst/>
                <a:latin typeface="+mj-lt"/>
                <a:ea typeface="+mn-ea"/>
                <a:cs typeface="Segoe UI" pitchFamily="34" charset="0"/>
              </a:defRPr>
            </a:lvl1pPr>
          </a:lstStyle>
          <a:p>
            <a:pPr lvl="0"/>
            <a:r>
              <a:rPr lang="en-US" dirty="0"/>
              <a:t>Presenter</a:t>
            </a:r>
          </a:p>
        </p:txBody>
      </p:sp>
    </p:spTree>
    <p:extLst>
      <p:ext uri="{BB962C8B-B14F-4D97-AF65-F5344CB8AC3E}">
        <p14:creationId xmlns:p14="http://schemas.microsoft.com/office/powerpoint/2010/main" val="3505786836"/>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cSld name="Normal Slide">
    <p:bg>
      <p:bgRef idx="1001">
        <a:schemeClr val="bg1"/>
      </p:bgRef>
    </p:bg>
    <p:spTree>
      <p:nvGrpSpPr>
        <p:cNvPr id="1" name=""/>
        <p:cNvGrpSpPr/>
        <p:nvPr/>
      </p:nvGrpSpPr>
      <p:grpSpPr>
        <a:xfrm>
          <a:off x="0" y="0"/>
          <a:ext cx="0" cy="0"/>
          <a:chOff x="0" y="0"/>
          <a:chExt cx="0" cy="0"/>
        </a:xfrm>
      </p:grpSpPr>
      <p:sp>
        <p:nvSpPr>
          <p:cNvPr id="5" name="Title Placeholder 1"/>
          <p:cNvSpPr>
            <a:spLocks noGrp="1"/>
          </p:cNvSpPr>
          <p:nvPr>
            <p:ph type="title"/>
          </p:nvPr>
        </p:nvSpPr>
        <p:spPr>
          <a:xfrm>
            <a:off x="258112" y="109718"/>
            <a:ext cx="11915936" cy="1252527"/>
          </a:xfrm>
          <a:prstGeom prst="rect">
            <a:avLst/>
          </a:prstGeom>
        </p:spPr>
        <p:txBody>
          <a:bodyPr vert="horz" lIns="91440" tIns="45720" rIns="91440" bIns="45720" rtlCol="0" anchor="ctr" anchorCtr="0">
            <a:noAutofit/>
          </a:bodyPr>
          <a:lstStyle/>
          <a:p>
            <a:r>
              <a:rPr lang="en-US"/>
              <a:t>Click to edit Master title style</a:t>
            </a:r>
            <a:endParaRPr dirty="0"/>
          </a:p>
        </p:txBody>
      </p:sp>
      <p:sp>
        <p:nvSpPr>
          <p:cNvPr id="7" name="Date Placeholder 3"/>
          <p:cNvSpPr>
            <a:spLocks noGrp="1"/>
          </p:cNvSpPr>
          <p:nvPr>
            <p:ph type="dt" sz="half" idx="2"/>
          </p:nvPr>
        </p:nvSpPr>
        <p:spPr>
          <a:xfrm>
            <a:off x="7638254" y="6445268"/>
            <a:ext cx="1353732" cy="372394"/>
          </a:xfrm>
          <a:prstGeom prst="rect">
            <a:avLst/>
          </a:prstGeom>
        </p:spPr>
        <p:txBody>
          <a:bodyPr vert="horz" lIns="91440" tIns="45720" rIns="91440" bIns="45720" rtlCol="0" anchor="ctr"/>
          <a:lstStyle>
            <a:lvl1pPr algn="r">
              <a:defRPr sz="1020">
                <a:solidFill>
                  <a:srgbClr val="A6A6A6"/>
                </a:solidFill>
              </a:defRPr>
            </a:lvl1pPr>
          </a:lstStyle>
          <a:p>
            <a:fld id="{B01F9CA3-105E-4857-9057-6DB6197DA786}" type="datetimeFigureOut">
              <a:rPr lang="en-US" smtClean="0"/>
              <a:pPr/>
              <a:t>1/25/2018</a:t>
            </a:fld>
            <a:endParaRPr lang="en-US"/>
          </a:p>
        </p:txBody>
      </p:sp>
      <p:sp>
        <p:nvSpPr>
          <p:cNvPr id="8" name="Slide Number Placeholder 5"/>
          <p:cNvSpPr>
            <a:spLocks noGrp="1"/>
          </p:cNvSpPr>
          <p:nvPr>
            <p:ph type="sldNum" sz="quarter" idx="4"/>
          </p:nvPr>
        </p:nvSpPr>
        <p:spPr>
          <a:xfrm>
            <a:off x="9001913" y="6445268"/>
            <a:ext cx="786444" cy="372394"/>
          </a:xfrm>
          <a:prstGeom prst="rect">
            <a:avLst/>
          </a:prstGeom>
        </p:spPr>
        <p:txBody>
          <a:bodyPr vert="horz" lIns="91440" tIns="45720" rIns="91440" bIns="45720" rtlCol="0" anchor="ctr"/>
          <a:lstStyle>
            <a:lvl1pPr algn="r">
              <a:defRPr sz="1224">
                <a:solidFill>
                  <a:srgbClr val="A6A6A6"/>
                </a:solidFill>
              </a:defRPr>
            </a:lvl1pPr>
          </a:lstStyle>
          <a:p>
            <a:fld id="{7F5CE407-6216-4202-80E4-A30DC2F709B2}" type="slidenum">
              <a:rPr lang="en-US" smtClean="0"/>
              <a:pPr/>
              <a:t>‹#›</a:t>
            </a:fld>
            <a:endParaRPr lang="en-US" dirty="0"/>
          </a:p>
        </p:txBody>
      </p:sp>
      <p:sp>
        <p:nvSpPr>
          <p:cNvPr id="10" name="Content Placeholder 2"/>
          <p:cNvSpPr>
            <a:spLocks noGrp="1"/>
          </p:cNvSpPr>
          <p:nvPr>
            <p:ph idx="1"/>
          </p:nvPr>
        </p:nvSpPr>
        <p:spPr>
          <a:xfrm>
            <a:off x="258112" y="1633888"/>
            <a:ext cx="11915936" cy="4429866"/>
          </a:xfrm>
        </p:spPr>
        <p:txBody>
          <a:bodyPr/>
          <a:lstStyle>
            <a:lvl1pPr>
              <a:spcBef>
                <a:spcPts val="1224"/>
              </a:spcBef>
              <a:defRPr sz="2448"/>
            </a:lvl1pPr>
            <a:lvl2pPr>
              <a:spcBef>
                <a:spcPts val="612"/>
              </a:spcBef>
              <a:defRPr/>
            </a:lvl2pPr>
            <a:lvl3pPr>
              <a:spcBef>
                <a:spcPts val="612"/>
              </a:spcBef>
              <a:defRPr/>
            </a:lvl3pPr>
            <a:lvl4pPr>
              <a:spcBef>
                <a:spcPts val="612"/>
              </a:spcBef>
              <a:defRPr/>
            </a:lvl4pPr>
            <a:lvl5pPr>
              <a:spcBef>
                <a:spcPts val="612"/>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Tree>
    <p:extLst>
      <p:ext uri="{BB962C8B-B14F-4D97-AF65-F5344CB8AC3E}">
        <p14:creationId xmlns:p14="http://schemas.microsoft.com/office/powerpoint/2010/main" val="3623764490"/>
      </p:ext>
    </p:extLst>
  </p:cSld>
  <p:clrMapOvr>
    <a:overrideClrMapping bg1="lt1" tx1="dk1" bg2="lt2" tx2="dk2" accent1="accent1" accent2="accent2" accent3="accent3" accent4="accent4" accent5="accent5" accent6="accent6" hlink="hlink" folHlink="folHlink"/>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Walki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pic>
        <p:nvPicPr>
          <p:cNvPr id="7" name="Picture 6"/>
          <p:cNvPicPr>
            <a:picLocks noChangeAspect="1"/>
          </p:cNvPicPr>
          <p:nvPr/>
        </p:nvPicPr>
        <p:blipFill>
          <a:blip r:embed="rId4"/>
          <a:stretch>
            <a:fillRect/>
          </a:stretch>
        </p:blipFill>
        <p:spPr>
          <a:xfrm>
            <a:off x="4828910" y="493939"/>
            <a:ext cx="7135291" cy="1325880"/>
          </a:xfrm>
          <a:prstGeom prst="rect">
            <a:avLst/>
          </a:prstGeom>
        </p:spPr>
      </p:pic>
      <p:sp>
        <p:nvSpPr>
          <p:cNvPr id="5" name="Rectangle 4"/>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hidden="1"/>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459230" y="6240963"/>
            <a:ext cx="1278510" cy="274137"/>
          </a:xfrm>
          <a:prstGeom prst="rect">
            <a:avLst/>
          </a:prstGeom>
        </p:spPr>
      </p:pic>
      <p:pic>
        <p:nvPicPr>
          <p:cNvPr id="8" name="Picture 7"/>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bwMode="invGray">
          <a:xfrm>
            <a:off x="464013" y="490736"/>
            <a:ext cx="1436313" cy="306604"/>
          </a:xfrm>
          <a:prstGeom prst="rect">
            <a:avLst/>
          </a:prstGeom>
        </p:spPr>
      </p:pic>
    </p:spTree>
    <p:extLst>
      <p:ext uri="{BB962C8B-B14F-4D97-AF65-F5344CB8AC3E}">
        <p14:creationId xmlns:p14="http://schemas.microsoft.com/office/powerpoint/2010/main" val="2103912996"/>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Title Slide - ANIMATED">
    <p:bg bwMode="auto">
      <p:bgRef idx="1001">
        <a:schemeClr val="bg2"/>
      </p:bgRef>
    </p:bg>
    <p:spTree>
      <p:nvGrpSpPr>
        <p:cNvPr id="1" name=""/>
        <p:cNvGrpSpPr/>
        <p:nvPr/>
      </p:nvGrpSpPr>
      <p:grpSpPr>
        <a:xfrm>
          <a:off x="0" y="0"/>
          <a:ext cx="0" cy="0"/>
          <a:chOff x="0" y="0"/>
          <a:chExt cx="0" cy="0"/>
        </a:xfrm>
      </p:grpSpPr>
      <p:sp>
        <p:nvSpPr>
          <p:cNvPr id="12" name="Rectangle 5"/>
          <p:cNvSpPr>
            <a:spLocks noChangeArrowheads="1"/>
          </p:cNvSpPr>
          <p:nvPr/>
        </p:nvSpPr>
        <p:spPr bwMode="auto">
          <a:xfrm>
            <a:off x="3175" y="4395788"/>
            <a:ext cx="12433300" cy="2601913"/>
          </a:xfrm>
          <a:prstGeom prst="rect">
            <a:avLst/>
          </a:prstGeom>
          <a:solidFill>
            <a:srgbClr val="4DA0E2"/>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Rectangle 7"/>
          <p:cNvSpPr>
            <a:spLocks noChangeArrowheads="1"/>
          </p:cNvSpPr>
          <p:nvPr/>
        </p:nvSpPr>
        <p:spPr bwMode="auto">
          <a:xfrm>
            <a:off x="0" y="5843588"/>
            <a:ext cx="12433301" cy="1154113"/>
          </a:xfrm>
          <a:prstGeom prst="rect">
            <a:avLst/>
          </a:prstGeom>
          <a:solidFill>
            <a:srgbClr val="00188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11" name="Rectangle 8"/>
          <p:cNvSpPr>
            <a:spLocks noChangeArrowheads="1"/>
          </p:cNvSpPr>
          <p:nvPr/>
        </p:nvSpPr>
        <p:spPr bwMode="auto">
          <a:xfrm>
            <a:off x="3175" y="3409950"/>
            <a:ext cx="12430127" cy="282575"/>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Rectangle 12"/>
          <p:cNvSpPr/>
          <p:nvPr/>
        </p:nvSpPr>
        <p:spPr bwMode="white">
          <a:xfrm>
            <a:off x="0" y="-318"/>
            <a:ext cx="12435840" cy="699516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6540" y="3551231"/>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1713939"/>
            <a:ext cx="10058336" cy="1837298"/>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a:t>Presentation title</a:t>
            </a:r>
          </a:p>
        </p:txBody>
      </p:sp>
      <p:sp>
        <p:nvSpPr>
          <p:cNvPr id="8" name="Rectangle 6"/>
          <p:cNvSpPr>
            <a:spLocks noChangeArrowheads="1"/>
          </p:cNvSpPr>
          <p:nvPr/>
        </p:nvSpPr>
        <p:spPr bwMode="auto">
          <a:xfrm>
            <a:off x="3175" y="4395788"/>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TextBox 7"/>
          <p:cNvSpPr txBox="1"/>
          <p:nvPr/>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
        <p:nvSpPr>
          <p:cNvPr id="17" name="Text Placeholder 16"/>
          <p:cNvSpPr>
            <a:spLocks noGrp="1"/>
          </p:cNvSpPr>
          <p:nvPr>
            <p:ph type="body" sz="quarter" idx="13" hasCustomPrompt="1"/>
          </p:nvPr>
        </p:nvSpPr>
        <p:spPr>
          <a:xfrm>
            <a:off x="8481738" y="294304"/>
            <a:ext cx="3657600" cy="461665"/>
          </a:xfrm>
        </p:spPr>
        <p:txBody>
          <a:bodyPr/>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a:t>
            </a:r>
          </a:p>
        </p:txBody>
      </p:sp>
      <p:sp>
        <p:nvSpPr>
          <p:cNvPr id="15" name="Text Placeholder 16"/>
          <p:cNvSpPr>
            <a:spLocks noGrp="1"/>
          </p:cNvSpPr>
          <p:nvPr>
            <p:ph type="body" sz="quarter" idx="14" hasCustomPrompt="1"/>
          </p:nvPr>
        </p:nvSpPr>
        <p:spPr>
          <a:xfrm>
            <a:off x="274703" y="6026443"/>
            <a:ext cx="3657600" cy="461665"/>
          </a:xfrm>
        </p:spPr>
        <p:txBody>
          <a:bodyPr/>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Yammer hashtag</a:t>
            </a:r>
          </a:p>
        </p:txBody>
      </p:sp>
      <p:pic>
        <p:nvPicPr>
          <p:cNvPr id="16" name="Picture 15"/>
          <p:cNvPicPr>
            <a:picLocks noChangeAspect="1"/>
          </p:cNvPicPr>
          <p:nvPr/>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2322836404"/>
      </p:ext>
    </p:extLst>
  </p:cSld>
  <p:clrMapOvr>
    <a:overrideClrMapping bg1="dk1" tx1="lt1" bg2="dk2" tx2="lt2" accent1="accent1" accent2="accent2" accent3="accent3" accent4="accent4" accent5="accent5" accent6="accent6" hlink="hlink" folHlink="folHlink"/>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4.96142E-6 L -4.34261E-6 4.9614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2.42851E-6 L -3.02783E-6 2.42851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950"/>
                                        <p:tgtEl>
                                          <p:spTgt spid="1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1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16"/>
                                        </p:tgtEl>
                                      </p:cBhvr>
                                      <p:by x="95000" y="95000"/>
                                    </p:animScale>
                                  </p:childTnLst>
                                </p:cTn>
                              </p:par>
                              <p:par>
                                <p:cTn id="34" presetID="10" presetClass="entr" presetSubtype="0" fill="hold" grpId="0" nodeType="withEffect">
                                  <p:stCondLst>
                                    <p:cond delay="100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950"/>
                                        <p:tgtEl>
                                          <p:spTgt spid="14"/>
                                        </p:tgtEl>
                                      </p:cBhvr>
                                    </p:animEffect>
                                  </p:childTnLst>
                                </p:cTn>
                              </p:par>
                              <p:par>
                                <p:cTn id="37" presetID="63" presetClass="path" presetSubtype="0" decel="100000" fill="hold" grpId="1" nodeType="withEffect">
                                  <p:stCondLst>
                                    <p:cond delay="1000"/>
                                  </p:stCondLst>
                                  <p:childTnLst>
                                    <p:animMotion origin="layout" path="M -0.01455 -1.34362E-6 L -3.90605E-7 -1.34362E-6 " pathEditMode="relative" rAng="0" ptsTypes="AA">
                                      <p:cBhvr>
                                        <p:cTn id="38" dur="950" fill="hold"/>
                                        <p:tgtEl>
                                          <p:spTgt spid="14"/>
                                        </p:tgtEl>
                                        <p:attrNameLst>
                                          <p:attrName>ppt_x</p:attrName>
                                          <p:attrName>ppt_y</p:attrName>
                                        </p:attrNameLst>
                                      </p:cBhvr>
                                      <p:rCtr x="728" y="0"/>
                                    </p:animMotion>
                                  </p:childTnLst>
                                </p:cTn>
                              </p:par>
                              <p:par>
                                <p:cTn id="39" presetID="6" presetClass="emph" presetSubtype="0" accel="100000" autoRev="1" fill="hold" grpId="2" nodeType="withEffect">
                                  <p:stCondLst>
                                    <p:cond delay="300"/>
                                  </p:stCondLst>
                                  <p:childTnLst>
                                    <p:animScale>
                                      <p:cBhvr>
                                        <p:cTn id="40" dur="500" fill="hold"/>
                                        <p:tgtEl>
                                          <p:spTgt spid="14"/>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950"/>
                                        <p:tgtEl>
                                          <p:spTgt spid="17"/>
                                        </p:tgtEl>
                                      </p:cBhvr>
                                    </p:animEffect>
                                  </p:childTnLst>
                                </p:cTn>
                              </p:par>
                              <p:par>
                                <p:cTn id="44" presetID="63" presetClass="path" presetSubtype="0" decel="100000" fill="hold" grpId="1" nodeType="withEffect">
                                  <p:stCondLst>
                                    <p:cond delay="700"/>
                                  </p:stCondLst>
                                  <p:childTnLst>
                                    <p:animMotion origin="layout" path="M -0.01455 2.13345E-6 L 1.62369E-6 2.13345E-6 " pathEditMode="relative" rAng="0" ptsTypes="AA">
                                      <p:cBhvr>
                                        <p:cTn id="45" dur="950" fill="hold"/>
                                        <p:tgtEl>
                                          <p:spTgt spid="17"/>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7"/>
                                        </p:tgtEl>
                                      </p:cBhvr>
                                      <p:by x="95000" y="95000"/>
                                    </p:animScale>
                                  </p:childTnLst>
                                </p:cTn>
                              </p:par>
                              <p:par>
                                <p:cTn id="48" presetID="10" presetClass="entr" presetSubtype="0" fill="hold" grpId="0" nodeType="withEffect">
                                  <p:stCondLst>
                                    <p:cond delay="70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950"/>
                                        <p:tgtEl>
                                          <p:spTgt spid="15"/>
                                        </p:tgtEl>
                                      </p:cBhvr>
                                    </p:animEffect>
                                  </p:childTnLst>
                                </p:cTn>
                              </p:par>
                              <p:par>
                                <p:cTn id="51" presetID="63" presetClass="path" presetSubtype="0" decel="100000" fill="hold" grpId="1" nodeType="withEffect">
                                  <p:stCondLst>
                                    <p:cond delay="700"/>
                                  </p:stCondLst>
                                  <p:childTnLst>
                                    <p:animMotion origin="layout" path="M -0.01455 -2.09714E-6 L -4.54174E-6 -2.09714E-6 " pathEditMode="relative" rAng="0" ptsTypes="AA">
                                      <p:cBhvr>
                                        <p:cTn id="52" dur="950" fill="hold"/>
                                        <p:tgtEl>
                                          <p:spTgt spid="15"/>
                                        </p:tgtEl>
                                        <p:attrNameLst>
                                          <p:attrName>ppt_x</p:attrName>
                                          <p:attrName>ppt_y</p:attrName>
                                        </p:attrNameLst>
                                      </p:cBhvr>
                                      <p:rCtr x="728" y="0"/>
                                    </p:animMotion>
                                  </p:childTnLst>
                                </p:cTn>
                              </p:par>
                              <p:par>
                                <p:cTn id="53" presetID="6" presetClass="emph" presetSubtype="0" accel="100000" autoRev="1" fill="hold" grpId="2" nodeType="withEffect">
                                  <p:stCondLst>
                                    <p:cond delay="0"/>
                                  </p:stCondLst>
                                  <p:childTnLst>
                                    <p:animScale>
                                      <p:cBhvr>
                                        <p:cTn id="54" dur="500" fill="hold"/>
                                        <p:tgtEl>
                                          <p:spTgt spid="15"/>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2.42851E-6 L -3.02783E-6 2.42851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4" grpId="0"/>
      <p:bldP spid="14" grpId="1"/>
      <p:bldP spid="14"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tmplLst>
          <p:tmpl>
            <p:tnLst>
              <p:par>
                <p:cTn presetID="63" presetClass="path" presetSubtype="0" decel="100000" fill="hold" nodeType="withEffect">
                  <p:stCondLst>
                    <p:cond delay="700"/>
                  </p:stCondLst>
                  <p:childTnLst>
                    <p:animMotion origin="layout" path="M -0.01455 2.13345E-6 L 1.62369E-6 2.13345E-6 " pathEditMode="relative" rAng="0" ptsTypes="AA">
                      <p:cBhvr>
                        <p:cTn dur="950" fill="hold"/>
                        <p:tgtEl>
                          <p:spTgt spid="17"/>
                        </p:tgtEl>
                        <p:attrNameLst>
                          <p:attrName>ppt_x</p:attrName>
                          <p:attrName>ppt_y</p:attrName>
                        </p:attrNameLst>
                      </p:cBhvr>
                      <p:rCtr x="728" y="0"/>
                    </p:animMotion>
                  </p:childTnLst>
                </p:cTn>
              </p:par>
            </p:tnLst>
          </p:tmpl>
        </p:tmplLst>
      </p:bldP>
      <p:bldP spid="17" grpId="2"/>
      <p:bldP spid="15" grpId="0">
        <p:tmplLst>
          <p:tmpl>
            <p:tnLst>
              <p:par>
                <p:cTn presetID="10" presetClass="entr" presetSubtype="0" fill="hold" nodeType="withEffect">
                  <p:stCondLst>
                    <p:cond delay="700"/>
                  </p:stCondLst>
                  <p:childTnLst>
                    <p:set>
                      <p:cBhvr>
                        <p:cTn dur="1" fill="hold">
                          <p:stCondLst>
                            <p:cond delay="0"/>
                          </p:stCondLst>
                        </p:cTn>
                        <p:tgtEl>
                          <p:spTgt spid="15"/>
                        </p:tgtEl>
                        <p:attrNameLst>
                          <p:attrName>style.visibility</p:attrName>
                        </p:attrNameLst>
                      </p:cBhvr>
                      <p:to>
                        <p:strVal val="visible"/>
                      </p:to>
                    </p:set>
                    <p:animEffect transition="in" filter="fade">
                      <p:cBhvr>
                        <p:cTn dur="950"/>
                        <p:tgtEl>
                          <p:spTgt spid="15"/>
                        </p:tgtEl>
                      </p:cBhvr>
                    </p:animEffect>
                  </p:childTnLst>
                </p:cTn>
              </p:par>
            </p:tnLst>
          </p:tmpl>
        </p:tmplLst>
      </p:bldP>
      <p:bldP spid="15" grpId="1">
        <p:tmplLst>
          <p:tmpl>
            <p:tnLst>
              <p:par>
                <p:cTn presetID="63" presetClass="path" presetSubtype="0" decel="100000" fill="hold" nodeType="withEffect">
                  <p:stCondLst>
                    <p:cond delay="700"/>
                  </p:stCondLst>
                  <p:childTnLst>
                    <p:animMotion origin="layout" path="M -0.01455 -2.09714E-6 L -4.54174E-6 -2.09714E-6 " pathEditMode="relative" rAng="0" ptsTypes="AA">
                      <p:cBhvr>
                        <p:cTn dur="950" fill="hold"/>
                        <p:tgtEl>
                          <p:spTgt spid="15"/>
                        </p:tgtEl>
                        <p:attrNameLst>
                          <p:attrName>ppt_x</p:attrName>
                          <p:attrName>ppt_y</p:attrName>
                        </p:attrNameLst>
                      </p:cBhvr>
                      <p:rCtr x="728" y="0"/>
                    </p:animMotion>
                  </p:childTnLst>
                </p:cTn>
              </p:par>
            </p:tnLst>
          </p:tmpl>
        </p:tmplLst>
      </p:bldP>
      <p:bldP spid="15" grpId="2"/>
    </p:bldLst>
  </p:timing>
  <p:extLst mod="1">
    <p:ext uri="{DCECCB84-F9BA-43D5-87BE-67443E8EF086}">
      <p15:sldGuideLst xmlns:p15="http://schemas.microsoft.com/office/powerpoint/2012/main">
        <p15:guide id="4" orient="horz" pos="4406">
          <p15:clr>
            <a:srgbClr val="C35EA4"/>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Title Slide - STATIC">
    <p:bg>
      <p:bgRef idx="1001">
        <a:schemeClr val="bg2"/>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505774"/>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1668482"/>
            <a:ext cx="10058336" cy="1837298"/>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a:t>Presentation title</a:t>
            </a:r>
          </a:p>
        </p:txBody>
      </p:sp>
      <p:sp>
        <p:nvSpPr>
          <p:cNvPr id="8" name="Rectangle 6"/>
          <p:cNvSpPr>
            <a:spLocks noChangeArrowheads="1"/>
          </p:cNvSpPr>
          <p:nvPr/>
        </p:nvSpPr>
        <p:spPr bwMode="auto">
          <a:xfrm>
            <a:off x="3175" y="4395788"/>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TextBox 7"/>
          <p:cNvSpPr txBox="1"/>
          <p:nvPr/>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363" rtl="0" eaLnBrk="1" latinLnBrk="0" hangingPunct="1"/>
            <a:r>
              <a:rPr lang="en-US" sz="1050"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
        <p:nvSpPr>
          <p:cNvPr id="15" name="Text Placeholder 16"/>
          <p:cNvSpPr>
            <a:spLocks noGrp="1"/>
          </p:cNvSpPr>
          <p:nvPr>
            <p:ph type="body" sz="quarter" idx="13" hasCustomPrompt="1"/>
          </p:nvPr>
        </p:nvSpPr>
        <p:spPr>
          <a:xfrm>
            <a:off x="8504082" y="285943"/>
            <a:ext cx="3657600" cy="461665"/>
          </a:xfrm>
        </p:spPr>
        <p:txBody>
          <a:bodyPr/>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a:t>
            </a:r>
          </a:p>
        </p:txBody>
      </p:sp>
      <p:sp>
        <p:nvSpPr>
          <p:cNvPr id="10" name="Text Placeholder 16"/>
          <p:cNvSpPr>
            <a:spLocks noGrp="1"/>
          </p:cNvSpPr>
          <p:nvPr>
            <p:ph type="body" sz="quarter" idx="14" hasCustomPrompt="1"/>
          </p:nvPr>
        </p:nvSpPr>
        <p:spPr>
          <a:xfrm>
            <a:off x="280051" y="6045467"/>
            <a:ext cx="3657600" cy="461665"/>
          </a:xfrm>
        </p:spPr>
        <p:txBody>
          <a:bodyPr/>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Yammer hashtag</a:t>
            </a:r>
          </a:p>
        </p:txBody>
      </p:sp>
      <p:pic>
        <p:nvPicPr>
          <p:cNvPr id="11" name="Picture 10"/>
          <p:cNvPicPr>
            <a:picLocks noChangeAspect="1"/>
          </p:cNvPicPr>
          <p:nvPr/>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4873335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Confidentiality Slide">
    <p:bg bwMode="gray">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1533545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11944330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4129733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9144000" cy="1181862"/>
          </a:xfrm>
          <a:noFill/>
        </p:spPr>
        <p:txBody>
          <a:bodyPr wrap="square" tIns="91440" bIns="91440" anchor="t" anchorCtr="0">
            <a:spAutoFit/>
          </a:bodyPr>
          <a:lstStyle>
            <a:lvl1pPr>
              <a:defRPr sz="7200" spc="-100" baseline="0">
                <a:gradFill>
                  <a:gsLst>
                    <a:gs pos="24779">
                      <a:srgbClr val="000000"/>
                    </a:gs>
                    <a:gs pos="70000">
                      <a:srgbClr val="000000"/>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9143999" cy="738664"/>
          </a:xfrm>
          <a:noFill/>
        </p:spPr>
        <p:txBody>
          <a:bodyPr wrap="square" lIns="182880" tIns="146304" rIns="182880" bIns="146304">
            <a:spAutoFit/>
          </a:bodyPr>
          <a:lstStyle>
            <a:lvl1pPr marL="0" indent="0">
              <a:spcBef>
                <a:spcPts val="0"/>
              </a:spcBef>
              <a:buNone/>
              <a:defRPr sz="3200" spc="0" baseline="0">
                <a:gradFill>
                  <a:gsLst>
                    <a:gs pos="24779">
                      <a:srgbClr val="000000"/>
                    </a:gs>
                    <a:gs pos="70000">
                      <a:srgbClr val="000000"/>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8976025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85897935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91445270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37998139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46300103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43906140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02022225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Box 7"/>
          <p:cNvSpPr txBox="1"/>
          <p:nvPr/>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1285221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7315199"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4868863"/>
            <a:ext cx="7315198" cy="738664"/>
          </a:xfrm>
          <a:noFill/>
        </p:spPr>
        <p:txBody>
          <a:bodyPr wrap="square"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pic>
        <p:nvPicPr>
          <p:cNvPr id="7" name="Picture 6"/>
          <p:cNvPicPr>
            <a:picLocks noChangeAspect="1"/>
          </p:cNvPicPr>
          <p:nvPr/>
        </p:nvPicPr>
        <p:blipFill>
          <a:blip r:embed="rId2"/>
          <a:stretch>
            <a:fillRect/>
          </a:stretch>
        </p:blipFill>
        <p:spPr>
          <a:xfrm>
            <a:off x="7757448" y="304193"/>
            <a:ext cx="4409440" cy="6400800"/>
          </a:xfrm>
          <a:prstGeom prst="rect">
            <a:avLst/>
          </a:prstGeom>
        </p:spPr>
      </p:pic>
      <p:sp>
        <p:nvSpPr>
          <p:cNvPr id="8" name="TextBox 7"/>
          <p:cNvSpPr txBox="1"/>
          <p:nvPr/>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363" rtl="0" eaLnBrk="1" latinLnBrk="0" hangingPunct="1"/>
            <a:r>
              <a:rPr lang="en-US" sz="1050"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2080319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4571278"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Video title</a:t>
            </a:r>
          </a:p>
        </p:txBody>
      </p:sp>
      <p:pic>
        <p:nvPicPr>
          <p:cNvPr id="4" name="Picture 3"/>
          <p:cNvPicPr>
            <a:picLocks noChangeAspect="1"/>
          </p:cNvPicPr>
          <p:nvPr/>
        </p:nvPicPr>
        <p:blipFill>
          <a:blip r:embed="rId2"/>
          <a:stretch>
            <a:fillRect/>
          </a:stretch>
        </p:blipFill>
        <p:spPr>
          <a:xfrm>
            <a:off x="635" y="3410196"/>
            <a:ext cx="12435840" cy="3104213"/>
          </a:xfrm>
          <a:prstGeom prst="rect">
            <a:avLst/>
          </a:prstGeom>
        </p:spPr>
      </p:pic>
      <p:sp>
        <p:nvSpPr>
          <p:cNvPr id="5" name="TextBox 7"/>
          <p:cNvSpPr txBox="1"/>
          <p:nvPr/>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363" rtl="0" eaLnBrk="1" latinLnBrk="0" hangingPunct="1"/>
            <a:r>
              <a:rPr lang="en-US" sz="1050"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16841423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154826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9143999"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1784147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p:cSld name="Section Title Accent Color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1658008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3225" y="2125663"/>
            <a:ext cx="8219813" cy="1828800"/>
          </a:xfrm>
        </p:spPr>
        <p:txBody>
          <a:bodyPr/>
          <a:lstStyle>
            <a:lvl1pPr>
              <a:defRPr sz="6000" baseline="0"/>
            </a:lvl1pPr>
          </a:lstStyle>
          <a:p>
            <a:r>
              <a:rPr lang="en-US"/>
              <a:t>Click to edit Master title style</a:t>
            </a:r>
            <a:endParaRPr lang="en-US" dirty="0"/>
          </a:p>
        </p:txBody>
      </p:sp>
      <p:sp>
        <p:nvSpPr>
          <p:cNvPr id="3" name="TextBox 7"/>
          <p:cNvSpPr txBox="1"/>
          <p:nvPr/>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363" rtl="0" eaLnBrk="1" latinLnBrk="0" hangingPunct="1"/>
            <a:r>
              <a:rPr lang="en-US" sz="1050"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24203658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p:cSld name="Quote Layout_Accent Color 2">
    <p:bg>
      <p:bgRef idx="1001">
        <a:schemeClr val="bg2"/>
      </p:bgRef>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3"/>
            <a:ext cx="10058399" cy="917575"/>
          </a:xfrm>
        </p:spPr>
        <p:txBody>
          <a:bodyPr/>
          <a:lstStyle>
            <a:lvl1pPr marL="282575" indent="-282575">
              <a:tabLst>
                <a:tab pos="282575" algn="l"/>
              </a:tabLst>
              <a:defRPr sz="6000"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lgn="r">
              <a:spcBef>
                <a:spcPts val="0"/>
              </a:spcBef>
              <a:buNone/>
              <a:defRPr sz="3200" baseline="0">
                <a:latin typeface="+mj-lt"/>
              </a:defRPr>
            </a:lvl1pPr>
          </a:lstStyle>
          <a:p>
            <a:pPr lvl="0"/>
            <a:r>
              <a:rPr lang="en-US" dirty="0"/>
              <a:t>Author’s Name</a:t>
            </a:r>
          </a:p>
          <a:p>
            <a:pPr lvl="0"/>
            <a:r>
              <a:rPr lang="en-US" dirty="0"/>
              <a:t>Title</a:t>
            </a:r>
          </a:p>
        </p:txBody>
      </p:sp>
      <p:sp>
        <p:nvSpPr>
          <p:cNvPr id="5" name="TextBox 7"/>
          <p:cNvSpPr txBox="1"/>
          <p:nvPr/>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4536564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84191901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2655231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p:cSld name="Blank Accent Color 2">
    <p:bg>
      <p:bgPr>
        <a:solidFill>
          <a:schemeClr val="accent2"/>
        </a:solidFill>
        <a:effectLst/>
      </p:bgPr>
    </p:bg>
    <p:spTree>
      <p:nvGrpSpPr>
        <p:cNvPr id="1" name=""/>
        <p:cNvGrpSpPr/>
        <p:nvPr/>
      </p:nvGrpSpPr>
      <p:grpSpPr>
        <a:xfrm>
          <a:off x="0" y="0"/>
          <a:ext cx="0" cy="0"/>
          <a:chOff x="0" y="0"/>
          <a:chExt cx="0" cy="0"/>
        </a:xfrm>
      </p:grpSpPr>
      <p:sp>
        <p:nvSpPr>
          <p:cNvPr id="2" name="TextBox 7"/>
          <p:cNvSpPr txBox="1"/>
          <p:nvPr/>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0550930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16838463"/>
      </p:ext>
    </p:extLst>
  </p:cSld>
  <p:clrMapOvr>
    <a:masterClrMapping/>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p:cSld name="Closing logo slide_color">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
        <p:nvSpPr>
          <p:cNvPr id="4"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64013" y="479425"/>
            <a:ext cx="1436313" cy="306604"/>
          </a:xfrm>
          <a:prstGeom prst="rect">
            <a:avLst/>
          </a:prstGeom>
        </p:spPr>
      </p:pic>
    </p:spTree>
    <p:extLst>
      <p:ext uri="{BB962C8B-B14F-4D97-AF65-F5344CB8AC3E}">
        <p14:creationId xmlns:p14="http://schemas.microsoft.com/office/powerpoint/2010/main" val="33427482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0824601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0037094"/>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086985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1554560" y="1144706"/>
            <a:ext cx="9327356" cy="2435131"/>
          </a:xfrm>
        </p:spPr>
        <p:txBody>
          <a:bodyPr anchor="b"/>
          <a:lstStyle>
            <a:lvl1pPr algn="ctr">
              <a:defRPr sz="6117"/>
            </a:lvl1pPr>
          </a:lstStyle>
          <a:p>
            <a:r>
              <a:rPr lang="ko-KR" altLang="en-US"/>
              <a:t>마스터 제목 스타일 편집</a:t>
            </a:r>
          </a:p>
        </p:txBody>
      </p:sp>
      <p:sp>
        <p:nvSpPr>
          <p:cNvPr id="3" name="부제목 2"/>
          <p:cNvSpPr>
            <a:spLocks noGrp="1"/>
          </p:cNvSpPr>
          <p:nvPr>
            <p:ph type="subTitle" idx="1"/>
          </p:nvPr>
        </p:nvSpPr>
        <p:spPr>
          <a:xfrm>
            <a:off x="1554560" y="3673745"/>
            <a:ext cx="9327356" cy="1688724"/>
          </a:xfrm>
        </p:spPr>
        <p:txBody>
          <a:bodyPr/>
          <a:lstStyle>
            <a:lvl1pPr marL="0" indent="0" algn="ctr">
              <a:buNone/>
              <a:defRPr sz="2448"/>
            </a:lvl1pPr>
            <a:lvl2pPr marL="466209" indent="0" algn="ctr">
              <a:buNone/>
              <a:defRPr sz="2040"/>
            </a:lvl2pPr>
            <a:lvl3pPr marL="932418" indent="0" algn="ctr">
              <a:buNone/>
              <a:defRPr sz="1836"/>
            </a:lvl3pPr>
            <a:lvl4pPr marL="1398627" indent="0" algn="ctr">
              <a:buNone/>
              <a:defRPr sz="1632"/>
            </a:lvl4pPr>
            <a:lvl5pPr marL="1864835" indent="0" algn="ctr">
              <a:buNone/>
              <a:defRPr sz="1632"/>
            </a:lvl5pPr>
            <a:lvl6pPr marL="2331044" indent="0" algn="ctr">
              <a:buNone/>
              <a:defRPr sz="1632"/>
            </a:lvl6pPr>
            <a:lvl7pPr marL="2797253" indent="0" algn="ctr">
              <a:buNone/>
              <a:defRPr sz="1632"/>
            </a:lvl7pPr>
            <a:lvl8pPr marL="3263461" indent="0" algn="ctr">
              <a:buNone/>
              <a:defRPr sz="1632"/>
            </a:lvl8pPr>
            <a:lvl9pPr marL="3729669" indent="0" algn="ctr">
              <a:buNone/>
              <a:defRPr sz="1632"/>
            </a:lvl9pPr>
          </a:lstStyle>
          <a:p>
            <a:r>
              <a:rPr lang="ko-KR" altLang="en-US"/>
              <a:t>클릭하여 마스터 부제목 스타일 편집</a:t>
            </a:r>
          </a:p>
        </p:txBody>
      </p:sp>
      <p:sp>
        <p:nvSpPr>
          <p:cNvPr id="4" name="날짜 개체 틀 3"/>
          <p:cNvSpPr>
            <a:spLocks noGrp="1"/>
          </p:cNvSpPr>
          <p:nvPr>
            <p:ph type="dt" sz="half" idx="10"/>
          </p:nvPr>
        </p:nvSpPr>
        <p:spPr/>
        <p:txBody>
          <a:bodyPr/>
          <a:lstStyle/>
          <a:p>
            <a:fld id="{447C32CD-0037-4889-A8F3-A6DFAFEBF746}" type="datetimeFigureOut">
              <a:rPr lang="ko-KR" altLang="en-US" smtClean="0"/>
              <a:t>2018-01-25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33EF255A-C5FB-4C1F-BCC0-EF20DDB12FD5}" type="slidenum">
              <a:rPr lang="ko-KR" altLang="en-US" smtClean="0"/>
              <a:t>‹#›</a:t>
            </a:fld>
            <a:endParaRPr lang="ko-KR" altLang="en-US"/>
          </a:p>
        </p:txBody>
      </p:sp>
    </p:spTree>
    <p:extLst>
      <p:ext uri="{BB962C8B-B14F-4D97-AF65-F5344CB8AC3E}">
        <p14:creationId xmlns:p14="http://schemas.microsoft.com/office/powerpoint/2010/main" val="666029783"/>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447C32CD-0037-4889-A8F3-A6DFAFEBF746}" type="datetimeFigureOut">
              <a:rPr lang="ko-KR" altLang="en-US" smtClean="0"/>
              <a:t>2018-01-25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33EF255A-C5FB-4C1F-BCC0-EF20DDB12FD5}" type="slidenum">
              <a:rPr lang="ko-KR" altLang="en-US" smtClean="0"/>
              <a:t>‹#›</a:t>
            </a:fld>
            <a:endParaRPr lang="ko-KR" altLang="en-US"/>
          </a:p>
        </p:txBody>
      </p:sp>
    </p:spTree>
    <p:extLst>
      <p:ext uri="{BB962C8B-B14F-4D97-AF65-F5344CB8AC3E}">
        <p14:creationId xmlns:p14="http://schemas.microsoft.com/office/powerpoint/2010/main" val="2971588676"/>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848530" y="1743776"/>
            <a:ext cx="10726460" cy="2909528"/>
          </a:xfrm>
        </p:spPr>
        <p:txBody>
          <a:bodyPr anchor="b"/>
          <a:lstStyle>
            <a:lvl1pPr>
              <a:defRPr sz="6117"/>
            </a:lvl1pPr>
          </a:lstStyle>
          <a:p>
            <a:r>
              <a:rPr lang="ko-KR" altLang="en-US"/>
              <a:t>마스터 제목 스타일 편집</a:t>
            </a:r>
          </a:p>
        </p:txBody>
      </p:sp>
      <p:sp>
        <p:nvSpPr>
          <p:cNvPr id="3" name="텍스트 개체 틀 2"/>
          <p:cNvSpPr>
            <a:spLocks noGrp="1"/>
          </p:cNvSpPr>
          <p:nvPr>
            <p:ph type="body" idx="1"/>
          </p:nvPr>
        </p:nvSpPr>
        <p:spPr>
          <a:xfrm>
            <a:off x="848530" y="4680829"/>
            <a:ext cx="10726460" cy="1530052"/>
          </a:xfrm>
        </p:spPr>
        <p:txBody>
          <a:bodyPr/>
          <a:lstStyle>
            <a:lvl1pPr marL="0" indent="0">
              <a:buNone/>
              <a:defRPr sz="2448">
                <a:solidFill>
                  <a:schemeClr val="tx1">
                    <a:tint val="75000"/>
                  </a:schemeClr>
                </a:solidFill>
              </a:defRPr>
            </a:lvl1pPr>
            <a:lvl2pPr marL="466209" indent="0">
              <a:buNone/>
              <a:defRPr sz="2040">
                <a:solidFill>
                  <a:schemeClr val="tx1">
                    <a:tint val="75000"/>
                  </a:schemeClr>
                </a:solidFill>
              </a:defRPr>
            </a:lvl2pPr>
            <a:lvl3pPr marL="932418" indent="0">
              <a:buNone/>
              <a:defRPr sz="1836">
                <a:solidFill>
                  <a:schemeClr val="tx1">
                    <a:tint val="75000"/>
                  </a:schemeClr>
                </a:solidFill>
              </a:defRPr>
            </a:lvl3pPr>
            <a:lvl4pPr marL="1398627" indent="0">
              <a:buNone/>
              <a:defRPr sz="1632">
                <a:solidFill>
                  <a:schemeClr val="tx1">
                    <a:tint val="75000"/>
                  </a:schemeClr>
                </a:solidFill>
              </a:defRPr>
            </a:lvl4pPr>
            <a:lvl5pPr marL="1864835" indent="0">
              <a:buNone/>
              <a:defRPr sz="1632">
                <a:solidFill>
                  <a:schemeClr val="tx1">
                    <a:tint val="75000"/>
                  </a:schemeClr>
                </a:solidFill>
              </a:defRPr>
            </a:lvl5pPr>
            <a:lvl6pPr marL="2331044" indent="0">
              <a:buNone/>
              <a:defRPr sz="1632">
                <a:solidFill>
                  <a:schemeClr val="tx1">
                    <a:tint val="75000"/>
                  </a:schemeClr>
                </a:solidFill>
              </a:defRPr>
            </a:lvl6pPr>
            <a:lvl7pPr marL="2797253" indent="0">
              <a:buNone/>
              <a:defRPr sz="1632">
                <a:solidFill>
                  <a:schemeClr val="tx1">
                    <a:tint val="75000"/>
                  </a:schemeClr>
                </a:solidFill>
              </a:defRPr>
            </a:lvl7pPr>
            <a:lvl8pPr marL="3263461" indent="0">
              <a:buNone/>
              <a:defRPr sz="1632">
                <a:solidFill>
                  <a:schemeClr val="tx1">
                    <a:tint val="75000"/>
                  </a:schemeClr>
                </a:solidFill>
              </a:defRPr>
            </a:lvl8pPr>
            <a:lvl9pPr marL="3729669" indent="0">
              <a:buNone/>
              <a:defRPr sz="1632">
                <a:solidFill>
                  <a:schemeClr val="tx1">
                    <a:tint val="75000"/>
                  </a:schemeClr>
                </a:solidFill>
              </a:defRPr>
            </a:lvl9pPr>
          </a:lstStyle>
          <a:p>
            <a:pPr lvl="0"/>
            <a:r>
              <a:rPr lang="ko-KR" altLang="en-US"/>
              <a:t>마스터 텍스트 스타일 편집</a:t>
            </a:r>
          </a:p>
        </p:txBody>
      </p:sp>
      <p:sp>
        <p:nvSpPr>
          <p:cNvPr id="4" name="날짜 개체 틀 3"/>
          <p:cNvSpPr>
            <a:spLocks noGrp="1"/>
          </p:cNvSpPr>
          <p:nvPr>
            <p:ph type="dt" sz="half" idx="10"/>
          </p:nvPr>
        </p:nvSpPr>
        <p:spPr/>
        <p:txBody>
          <a:bodyPr/>
          <a:lstStyle/>
          <a:p>
            <a:fld id="{447C32CD-0037-4889-A8F3-A6DFAFEBF746}" type="datetimeFigureOut">
              <a:rPr lang="ko-KR" altLang="en-US" smtClean="0"/>
              <a:t>2018-01-25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33EF255A-C5FB-4C1F-BCC0-EF20DDB12FD5}" type="slidenum">
              <a:rPr lang="ko-KR" altLang="en-US" smtClean="0"/>
              <a:t>‹#›</a:t>
            </a:fld>
            <a:endParaRPr lang="ko-KR" altLang="en-US"/>
          </a:p>
        </p:txBody>
      </p:sp>
    </p:spTree>
    <p:extLst>
      <p:ext uri="{BB962C8B-B14F-4D97-AF65-F5344CB8AC3E}">
        <p14:creationId xmlns:p14="http://schemas.microsoft.com/office/powerpoint/2010/main" val="3455107659"/>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855008" y="1861968"/>
            <a:ext cx="5285502" cy="4437962"/>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6295965" y="1861968"/>
            <a:ext cx="5285502" cy="4437962"/>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447C32CD-0037-4889-A8F3-A6DFAFEBF746}" type="datetimeFigureOut">
              <a:rPr lang="ko-KR" altLang="en-US" smtClean="0"/>
              <a:t>2018-01-25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33EF255A-C5FB-4C1F-BCC0-EF20DDB12FD5}" type="slidenum">
              <a:rPr lang="ko-KR" altLang="en-US" smtClean="0"/>
              <a:t>‹#›</a:t>
            </a:fld>
            <a:endParaRPr lang="ko-KR" altLang="en-US"/>
          </a:p>
        </p:txBody>
      </p:sp>
    </p:spTree>
    <p:extLst>
      <p:ext uri="{BB962C8B-B14F-4D97-AF65-F5344CB8AC3E}">
        <p14:creationId xmlns:p14="http://schemas.microsoft.com/office/powerpoint/2010/main" val="3196938962"/>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a:xfrm>
            <a:off x="856627" y="372395"/>
            <a:ext cx="10726460" cy="1351952"/>
          </a:xfrm>
        </p:spPr>
        <p:txBody>
          <a:bodyPr/>
          <a:lstStyle/>
          <a:p>
            <a:r>
              <a:rPr lang="ko-KR" altLang="en-US"/>
              <a:t>마스터 제목 스타일 편집</a:t>
            </a:r>
          </a:p>
        </p:txBody>
      </p:sp>
      <p:sp>
        <p:nvSpPr>
          <p:cNvPr id="3" name="텍스트 개체 틀 2"/>
          <p:cNvSpPr>
            <a:spLocks noGrp="1"/>
          </p:cNvSpPr>
          <p:nvPr>
            <p:ph type="body" idx="1"/>
          </p:nvPr>
        </p:nvSpPr>
        <p:spPr>
          <a:xfrm>
            <a:off x="856629" y="1714631"/>
            <a:ext cx="5261211" cy="840314"/>
          </a:xfrm>
        </p:spPr>
        <p:txBody>
          <a:bodyPr anchor="b"/>
          <a:lstStyle>
            <a:lvl1pPr marL="0" indent="0">
              <a:buNone/>
              <a:defRPr sz="2448" b="1"/>
            </a:lvl1pPr>
            <a:lvl2pPr marL="466209" indent="0">
              <a:buNone/>
              <a:defRPr sz="2040" b="1"/>
            </a:lvl2pPr>
            <a:lvl3pPr marL="932418" indent="0">
              <a:buNone/>
              <a:defRPr sz="1836" b="1"/>
            </a:lvl3pPr>
            <a:lvl4pPr marL="1398627" indent="0">
              <a:buNone/>
              <a:defRPr sz="1632" b="1"/>
            </a:lvl4pPr>
            <a:lvl5pPr marL="1864835" indent="0">
              <a:buNone/>
              <a:defRPr sz="1632" b="1"/>
            </a:lvl5pPr>
            <a:lvl6pPr marL="2331044" indent="0">
              <a:buNone/>
              <a:defRPr sz="1632" b="1"/>
            </a:lvl6pPr>
            <a:lvl7pPr marL="2797253" indent="0">
              <a:buNone/>
              <a:defRPr sz="1632" b="1"/>
            </a:lvl7pPr>
            <a:lvl8pPr marL="3263461" indent="0">
              <a:buNone/>
              <a:defRPr sz="1632" b="1"/>
            </a:lvl8pPr>
            <a:lvl9pPr marL="3729669" indent="0">
              <a:buNone/>
              <a:defRPr sz="1632" b="1"/>
            </a:lvl9pPr>
          </a:lstStyle>
          <a:p>
            <a:pPr lvl="0"/>
            <a:r>
              <a:rPr lang="ko-KR" altLang="en-US"/>
              <a:t>마스터 텍스트 스타일 편집</a:t>
            </a:r>
          </a:p>
        </p:txBody>
      </p:sp>
      <p:sp>
        <p:nvSpPr>
          <p:cNvPr id="4" name="내용 개체 틀 3"/>
          <p:cNvSpPr>
            <a:spLocks noGrp="1"/>
          </p:cNvSpPr>
          <p:nvPr>
            <p:ph sz="half" idx="2"/>
          </p:nvPr>
        </p:nvSpPr>
        <p:spPr>
          <a:xfrm>
            <a:off x="856629" y="2554944"/>
            <a:ext cx="5261211" cy="3757939"/>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6295965" y="1714631"/>
            <a:ext cx="5287122" cy="840314"/>
          </a:xfrm>
        </p:spPr>
        <p:txBody>
          <a:bodyPr anchor="b"/>
          <a:lstStyle>
            <a:lvl1pPr marL="0" indent="0">
              <a:buNone/>
              <a:defRPr sz="2448" b="1"/>
            </a:lvl1pPr>
            <a:lvl2pPr marL="466209" indent="0">
              <a:buNone/>
              <a:defRPr sz="2040" b="1"/>
            </a:lvl2pPr>
            <a:lvl3pPr marL="932418" indent="0">
              <a:buNone/>
              <a:defRPr sz="1836" b="1"/>
            </a:lvl3pPr>
            <a:lvl4pPr marL="1398627" indent="0">
              <a:buNone/>
              <a:defRPr sz="1632" b="1"/>
            </a:lvl4pPr>
            <a:lvl5pPr marL="1864835" indent="0">
              <a:buNone/>
              <a:defRPr sz="1632" b="1"/>
            </a:lvl5pPr>
            <a:lvl6pPr marL="2331044" indent="0">
              <a:buNone/>
              <a:defRPr sz="1632" b="1"/>
            </a:lvl6pPr>
            <a:lvl7pPr marL="2797253" indent="0">
              <a:buNone/>
              <a:defRPr sz="1632" b="1"/>
            </a:lvl7pPr>
            <a:lvl8pPr marL="3263461" indent="0">
              <a:buNone/>
              <a:defRPr sz="1632" b="1"/>
            </a:lvl8pPr>
            <a:lvl9pPr marL="3729669" indent="0">
              <a:buNone/>
              <a:defRPr sz="1632" b="1"/>
            </a:lvl9pPr>
          </a:lstStyle>
          <a:p>
            <a:pPr lvl="0"/>
            <a:r>
              <a:rPr lang="ko-KR" altLang="en-US"/>
              <a:t>마스터 텍스트 스타일 편집</a:t>
            </a:r>
          </a:p>
        </p:txBody>
      </p:sp>
      <p:sp>
        <p:nvSpPr>
          <p:cNvPr id="6" name="내용 개체 틀 5"/>
          <p:cNvSpPr>
            <a:spLocks noGrp="1"/>
          </p:cNvSpPr>
          <p:nvPr>
            <p:ph sz="quarter" idx="4"/>
          </p:nvPr>
        </p:nvSpPr>
        <p:spPr>
          <a:xfrm>
            <a:off x="6295965" y="2554944"/>
            <a:ext cx="5287122" cy="3757939"/>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447C32CD-0037-4889-A8F3-A6DFAFEBF746}" type="datetimeFigureOut">
              <a:rPr lang="ko-KR" altLang="en-US" smtClean="0"/>
              <a:t>2018-01-25</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33EF255A-C5FB-4C1F-BCC0-EF20DDB12FD5}" type="slidenum">
              <a:rPr lang="ko-KR" altLang="en-US" smtClean="0"/>
              <a:t>‹#›</a:t>
            </a:fld>
            <a:endParaRPr lang="ko-KR" altLang="en-US"/>
          </a:p>
        </p:txBody>
      </p:sp>
    </p:spTree>
    <p:extLst>
      <p:ext uri="{BB962C8B-B14F-4D97-AF65-F5344CB8AC3E}">
        <p14:creationId xmlns:p14="http://schemas.microsoft.com/office/powerpoint/2010/main" val="211331999"/>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447C32CD-0037-4889-A8F3-A6DFAFEBF746}" type="datetimeFigureOut">
              <a:rPr lang="ko-KR" altLang="en-US" smtClean="0"/>
              <a:t>2018-01-25</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33EF255A-C5FB-4C1F-BCC0-EF20DDB12FD5}" type="slidenum">
              <a:rPr lang="ko-KR" altLang="en-US" smtClean="0"/>
              <a:t>‹#›</a:t>
            </a:fld>
            <a:endParaRPr lang="ko-KR" altLang="en-US"/>
          </a:p>
        </p:txBody>
      </p:sp>
    </p:spTree>
    <p:extLst>
      <p:ext uri="{BB962C8B-B14F-4D97-AF65-F5344CB8AC3E}">
        <p14:creationId xmlns:p14="http://schemas.microsoft.com/office/powerpoint/2010/main" val="218760397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447C32CD-0037-4889-A8F3-A6DFAFEBF746}" type="datetimeFigureOut">
              <a:rPr lang="ko-KR" altLang="en-US" smtClean="0"/>
              <a:t>2018-01-25</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33EF255A-C5FB-4C1F-BCC0-EF20DDB12FD5}" type="slidenum">
              <a:rPr lang="ko-KR" altLang="en-US" smtClean="0"/>
              <a:t>‹#›</a:t>
            </a:fld>
            <a:endParaRPr lang="ko-KR" altLang="en-US"/>
          </a:p>
        </p:txBody>
      </p:sp>
    </p:spTree>
    <p:extLst>
      <p:ext uri="{BB962C8B-B14F-4D97-AF65-F5344CB8AC3E}">
        <p14:creationId xmlns:p14="http://schemas.microsoft.com/office/powerpoint/2010/main" val="468584959"/>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856629" y="466302"/>
            <a:ext cx="4011087" cy="1632056"/>
          </a:xfrm>
        </p:spPr>
        <p:txBody>
          <a:bodyPr anchor="b"/>
          <a:lstStyle>
            <a:lvl1pPr>
              <a:defRPr sz="3264"/>
            </a:lvl1pPr>
          </a:lstStyle>
          <a:p>
            <a:r>
              <a:rPr lang="ko-KR" altLang="en-US"/>
              <a:t>마스터 제목 스타일 편집</a:t>
            </a:r>
          </a:p>
        </p:txBody>
      </p:sp>
      <p:sp>
        <p:nvSpPr>
          <p:cNvPr id="3" name="내용 개체 틀 2"/>
          <p:cNvSpPr>
            <a:spLocks noGrp="1"/>
          </p:cNvSpPr>
          <p:nvPr>
            <p:ph idx="1"/>
          </p:nvPr>
        </p:nvSpPr>
        <p:spPr>
          <a:xfrm>
            <a:off x="5287123" y="1007084"/>
            <a:ext cx="6295965" cy="4970646"/>
          </a:xfrm>
        </p:spPr>
        <p:txBody>
          <a:bodyPr/>
          <a:lstStyle>
            <a:lvl1pPr>
              <a:defRPr sz="3264"/>
            </a:lvl1pPr>
            <a:lvl2pPr>
              <a:defRPr sz="2856"/>
            </a:lvl2pPr>
            <a:lvl3pPr>
              <a:defRPr sz="2448"/>
            </a:lvl3pPr>
            <a:lvl4pPr>
              <a:defRPr sz="2040"/>
            </a:lvl4pPr>
            <a:lvl5pPr>
              <a:defRPr sz="2040"/>
            </a:lvl5pPr>
            <a:lvl6pPr>
              <a:defRPr sz="2040"/>
            </a:lvl6pPr>
            <a:lvl7pPr>
              <a:defRPr sz="2040"/>
            </a:lvl7pPr>
            <a:lvl8pPr>
              <a:defRPr sz="2040"/>
            </a:lvl8pPr>
            <a:lvl9pPr>
              <a:defRPr sz="2040"/>
            </a:lvl9p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856629" y="2098357"/>
            <a:ext cx="4011087" cy="3887467"/>
          </a:xfrm>
        </p:spPr>
        <p:txBody>
          <a:bodyPr/>
          <a:lstStyle>
            <a:lvl1pPr marL="0" indent="0">
              <a:buNone/>
              <a:defRPr sz="1632"/>
            </a:lvl1pPr>
            <a:lvl2pPr marL="466209" indent="0">
              <a:buNone/>
              <a:defRPr sz="1428"/>
            </a:lvl2pPr>
            <a:lvl3pPr marL="932418" indent="0">
              <a:buNone/>
              <a:defRPr sz="1224"/>
            </a:lvl3pPr>
            <a:lvl4pPr marL="1398627" indent="0">
              <a:buNone/>
              <a:defRPr sz="1020"/>
            </a:lvl4pPr>
            <a:lvl5pPr marL="1864835" indent="0">
              <a:buNone/>
              <a:defRPr sz="1020"/>
            </a:lvl5pPr>
            <a:lvl6pPr marL="2331044" indent="0">
              <a:buNone/>
              <a:defRPr sz="1020"/>
            </a:lvl6pPr>
            <a:lvl7pPr marL="2797253" indent="0">
              <a:buNone/>
              <a:defRPr sz="1020"/>
            </a:lvl7pPr>
            <a:lvl8pPr marL="3263461" indent="0">
              <a:buNone/>
              <a:defRPr sz="1020"/>
            </a:lvl8pPr>
            <a:lvl9pPr marL="3729669" indent="0">
              <a:buNone/>
              <a:defRPr sz="1020"/>
            </a:lvl9pPr>
          </a:lstStyle>
          <a:p>
            <a:pPr lvl="0"/>
            <a:r>
              <a:rPr lang="ko-KR" altLang="en-US"/>
              <a:t>마스터 텍스트 스타일 편집</a:t>
            </a:r>
          </a:p>
        </p:txBody>
      </p:sp>
      <p:sp>
        <p:nvSpPr>
          <p:cNvPr id="5" name="날짜 개체 틀 4"/>
          <p:cNvSpPr>
            <a:spLocks noGrp="1"/>
          </p:cNvSpPr>
          <p:nvPr>
            <p:ph type="dt" sz="half" idx="10"/>
          </p:nvPr>
        </p:nvSpPr>
        <p:spPr/>
        <p:txBody>
          <a:bodyPr/>
          <a:lstStyle/>
          <a:p>
            <a:fld id="{447C32CD-0037-4889-A8F3-A6DFAFEBF746}" type="datetimeFigureOut">
              <a:rPr lang="ko-KR" altLang="en-US" smtClean="0"/>
              <a:t>2018-01-25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33EF255A-C5FB-4C1F-BCC0-EF20DDB12FD5}" type="slidenum">
              <a:rPr lang="ko-KR" altLang="en-US" smtClean="0"/>
              <a:t>‹#›</a:t>
            </a:fld>
            <a:endParaRPr lang="ko-KR" altLang="en-US"/>
          </a:p>
        </p:txBody>
      </p:sp>
    </p:spTree>
    <p:extLst>
      <p:ext uri="{BB962C8B-B14F-4D97-AF65-F5344CB8AC3E}">
        <p14:creationId xmlns:p14="http://schemas.microsoft.com/office/powerpoint/2010/main" val="2055267214"/>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856629" y="466302"/>
            <a:ext cx="4011087" cy="1632056"/>
          </a:xfrm>
        </p:spPr>
        <p:txBody>
          <a:bodyPr anchor="b"/>
          <a:lstStyle>
            <a:lvl1pPr>
              <a:defRPr sz="3264"/>
            </a:lvl1pPr>
          </a:lstStyle>
          <a:p>
            <a:r>
              <a:rPr lang="ko-KR" altLang="en-US"/>
              <a:t>마스터 제목 스타일 편집</a:t>
            </a:r>
          </a:p>
        </p:txBody>
      </p:sp>
      <p:sp>
        <p:nvSpPr>
          <p:cNvPr id="3" name="그림 개체 틀 2"/>
          <p:cNvSpPr>
            <a:spLocks noGrp="1"/>
          </p:cNvSpPr>
          <p:nvPr>
            <p:ph type="pic" idx="1"/>
          </p:nvPr>
        </p:nvSpPr>
        <p:spPr>
          <a:xfrm>
            <a:off x="5287123" y="1007084"/>
            <a:ext cx="6295965" cy="4970646"/>
          </a:xfrm>
        </p:spPr>
        <p:txBody>
          <a:bodyPr/>
          <a:lstStyle>
            <a:lvl1pPr marL="0" indent="0">
              <a:buNone/>
              <a:defRPr sz="3264"/>
            </a:lvl1pPr>
            <a:lvl2pPr marL="466209" indent="0">
              <a:buNone/>
              <a:defRPr sz="2856"/>
            </a:lvl2pPr>
            <a:lvl3pPr marL="932418" indent="0">
              <a:buNone/>
              <a:defRPr sz="2448"/>
            </a:lvl3pPr>
            <a:lvl4pPr marL="1398627" indent="0">
              <a:buNone/>
              <a:defRPr sz="2040"/>
            </a:lvl4pPr>
            <a:lvl5pPr marL="1864835" indent="0">
              <a:buNone/>
              <a:defRPr sz="2040"/>
            </a:lvl5pPr>
            <a:lvl6pPr marL="2331044" indent="0">
              <a:buNone/>
              <a:defRPr sz="2040"/>
            </a:lvl6pPr>
            <a:lvl7pPr marL="2797253" indent="0">
              <a:buNone/>
              <a:defRPr sz="2040"/>
            </a:lvl7pPr>
            <a:lvl8pPr marL="3263461" indent="0">
              <a:buNone/>
              <a:defRPr sz="2040"/>
            </a:lvl8pPr>
            <a:lvl9pPr marL="3729669" indent="0">
              <a:buNone/>
              <a:defRPr sz="2040"/>
            </a:lvl9pPr>
          </a:lstStyle>
          <a:p>
            <a:endParaRPr lang="ko-KR" altLang="en-US"/>
          </a:p>
        </p:txBody>
      </p:sp>
      <p:sp>
        <p:nvSpPr>
          <p:cNvPr id="4" name="텍스트 개체 틀 3"/>
          <p:cNvSpPr>
            <a:spLocks noGrp="1"/>
          </p:cNvSpPr>
          <p:nvPr>
            <p:ph type="body" sz="half" idx="2"/>
          </p:nvPr>
        </p:nvSpPr>
        <p:spPr>
          <a:xfrm>
            <a:off x="856629" y="2098357"/>
            <a:ext cx="4011087" cy="3887467"/>
          </a:xfrm>
        </p:spPr>
        <p:txBody>
          <a:bodyPr/>
          <a:lstStyle>
            <a:lvl1pPr marL="0" indent="0">
              <a:buNone/>
              <a:defRPr sz="1632"/>
            </a:lvl1pPr>
            <a:lvl2pPr marL="466209" indent="0">
              <a:buNone/>
              <a:defRPr sz="1428"/>
            </a:lvl2pPr>
            <a:lvl3pPr marL="932418" indent="0">
              <a:buNone/>
              <a:defRPr sz="1224"/>
            </a:lvl3pPr>
            <a:lvl4pPr marL="1398627" indent="0">
              <a:buNone/>
              <a:defRPr sz="1020"/>
            </a:lvl4pPr>
            <a:lvl5pPr marL="1864835" indent="0">
              <a:buNone/>
              <a:defRPr sz="1020"/>
            </a:lvl5pPr>
            <a:lvl6pPr marL="2331044" indent="0">
              <a:buNone/>
              <a:defRPr sz="1020"/>
            </a:lvl6pPr>
            <a:lvl7pPr marL="2797253" indent="0">
              <a:buNone/>
              <a:defRPr sz="1020"/>
            </a:lvl7pPr>
            <a:lvl8pPr marL="3263461" indent="0">
              <a:buNone/>
              <a:defRPr sz="1020"/>
            </a:lvl8pPr>
            <a:lvl9pPr marL="3729669" indent="0">
              <a:buNone/>
              <a:defRPr sz="1020"/>
            </a:lvl9pPr>
          </a:lstStyle>
          <a:p>
            <a:pPr lvl="0"/>
            <a:r>
              <a:rPr lang="ko-KR" altLang="en-US"/>
              <a:t>마스터 텍스트 스타일 편집</a:t>
            </a:r>
          </a:p>
        </p:txBody>
      </p:sp>
      <p:sp>
        <p:nvSpPr>
          <p:cNvPr id="5" name="날짜 개체 틀 4"/>
          <p:cNvSpPr>
            <a:spLocks noGrp="1"/>
          </p:cNvSpPr>
          <p:nvPr>
            <p:ph type="dt" sz="half" idx="10"/>
          </p:nvPr>
        </p:nvSpPr>
        <p:spPr/>
        <p:txBody>
          <a:bodyPr/>
          <a:lstStyle/>
          <a:p>
            <a:fld id="{447C32CD-0037-4889-A8F3-A6DFAFEBF746}" type="datetimeFigureOut">
              <a:rPr lang="ko-KR" altLang="en-US" smtClean="0"/>
              <a:t>2018-01-25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33EF255A-C5FB-4C1F-BCC0-EF20DDB12FD5}" type="slidenum">
              <a:rPr lang="ko-KR" altLang="en-US" smtClean="0"/>
              <a:t>‹#›</a:t>
            </a:fld>
            <a:endParaRPr lang="ko-KR" altLang="en-US"/>
          </a:p>
        </p:txBody>
      </p:sp>
    </p:spTree>
    <p:extLst>
      <p:ext uri="{BB962C8B-B14F-4D97-AF65-F5344CB8AC3E}">
        <p14:creationId xmlns:p14="http://schemas.microsoft.com/office/powerpoint/2010/main" val="614606238"/>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447C32CD-0037-4889-A8F3-A6DFAFEBF746}" type="datetimeFigureOut">
              <a:rPr lang="ko-KR" altLang="en-US" smtClean="0"/>
              <a:t>2018-01-25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33EF255A-C5FB-4C1F-BCC0-EF20DDB12FD5}" type="slidenum">
              <a:rPr lang="ko-KR" altLang="en-US" smtClean="0"/>
              <a:t>‹#›</a:t>
            </a:fld>
            <a:endParaRPr lang="ko-KR" altLang="en-US"/>
          </a:p>
        </p:txBody>
      </p:sp>
    </p:spTree>
    <p:extLst>
      <p:ext uri="{BB962C8B-B14F-4D97-AF65-F5344CB8AC3E}">
        <p14:creationId xmlns:p14="http://schemas.microsoft.com/office/powerpoint/2010/main" val="239296933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92035">
                      <a:srgbClr val="000000"/>
                    </a:gs>
                    <a:gs pos="75000">
                      <a:srgbClr val="000000"/>
                    </a:gs>
                  </a:gsLst>
                  <a:lin ang="5400000" scaled="0"/>
                </a:gradFill>
              </a:defRPr>
            </a:lvl1pPr>
          </a:lstStyle>
          <a:p>
            <a:r>
              <a:rPr lang="en-US" dirty="0"/>
              <a:t>Section title</a:t>
            </a:r>
          </a:p>
        </p:txBody>
      </p:sp>
    </p:spTree>
    <p:extLst>
      <p:ext uri="{BB962C8B-B14F-4D97-AF65-F5344CB8AC3E}">
        <p14:creationId xmlns:p14="http://schemas.microsoft.com/office/powerpoint/2010/main" val="16893455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8899852" y="372395"/>
            <a:ext cx="2681615" cy="5927537"/>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855009" y="372395"/>
            <a:ext cx="7889389" cy="5927537"/>
          </a:xfrm>
        </p:spPr>
        <p:txBody>
          <a:bodyPr vert="eaVert"/>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447C32CD-0037-4889-A8F3-A6DFAFEBF746}" type="datetimeFigureOut">
              <a:rPr lang="ko-KR" altLang="en-US" smtClean="0"/>
              <a:t>2018-01-25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33EF255A-C5FB-4C1F-BCC0-EF20DDB12FD5}" type="slidenum">
              <a:rPr lang="ko-KR" altLang="en-US" smtClean="0"/>
              <a:t>‹#›</a:t>
            </a:fld>
            <a:endParaRPr lang="ko-KR" altLang="en-US"/>
          </a:p>
        </p:txBody>
      </p:sp>
    </p:spTree>
    <p:extLst>
      <p:ext uri="{BB962C8B-B14F-4D97-AF65-F5344CB8AC3E}">
        <p14:creationId xmlns:p14="http://schemas.microsoft.com/office/powerpoint/2010/main" val="443085600"/>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itle Slide _Option 1_Photo 3">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stretch>
            <a:fillRect/>
          </a:stretch>
        </p:blipFill>
        <p:spPr>
          <a:xfrm>
            <a:off x="3591" y="0"/>
            <a:ext cx="12429295" cy="6994525"/>
          </a:xfrm>
          <a:prstGeom prst="rect">
            <a:avLst/>
          </a:prstGeom>
        </p:spPr>
      </p:pic>
      <p:sp>
        <p:nvSpPr>
          <p:cNvPr id="2" name="Rectangle 1"/>
          <p:cNvSpPr/>
          <p:nvPr userDrawn="1"/>
        </p:nvSpPr>
        <p:spPr bwMode="auto">
          <a:xfrm>
            <a:off x="266508" y="2125677"/>
            <a:ext cx="6408931" cy="3566160"/>
          </a:xfrm>
          <a:prstGeom prst="rect">
            <a:avLst/>
          </a:prstGeom>
          <a:solidFill>
            <a:srgbClr val="0078D7">
              <a:alpha val="9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9" tIns="109703" rIns="137129" bIns="109703" numCol="1" spcCol="0" rtlCol="0" fromWordArt="0" anchor="t" anchorCtr="0" forceAA="0" compatLnSpc="1">
            <a:prstTxWarp prst="textNoShape">
              <a:avLst/>
            </a:prstTxWarp>
            <a:noAutofit/>
          </a:bodyPr>
          <a:lstStyle/>
          <a:p>
            <a:pPr algn="ctr" defTabSz="699127" fontAlgn="base">
              <a:lnSpc>
                <a:spcPct val="90000"/>
              </a:lnSpc>
              <a:spcBef>
                <a:spcPct val="0"/>
              </a:spcBef>
              <a:spcAft>
                <a:spcPct val="0"/>
              </a:spcAft>
            </a:pPr>
            <a:r>
              <a:rPr lang="en-US" sz="1800">
                <a:gradFill>
                  <a:gsLst>
                    <a:gs pos="0">
                      <a:srgbClr val="FFFFFF"/>
                    </a:gs>
                    <a:gs pos="100000">
                      <a:srgbClr val="FFFFFF"/>
                    </a:gs>
                  </a:gsLst>
                  <a:lin ang="5400000" scaled="0"/>
                </a:gradFill>
                <a:ea typeface="Segoe UI" pitchFamily="34" charset="0"/>
                <a:cs typeface="Segoe UI" pitchFamily="34" charset="0"/>
              </a:rPr>
              <a:t>    </a:t>
            </a:r>
          </a:p>
        </p:txBody>
      </p:sp>
      <p:sp>
        <p:nvSpPr>
          <p:cNvPr id="7" name="Title 1"/>
          <p:cNvSpPr>
            <a:spLocks noGrp="1"/>
          </p:cNvSpPr>
          <p:nvPr>
            <p:ph type="title" hasCustomPrompt="1"/>
          </p:nvPr>
        </p:nvSpPr>
        <p:spPr bwMode="auto">
          <a:xfrm>
            <a:off x="274702" y="2125677"/>
            <a:ext cx="6402388" cy="1828800"/>
          </a:xfrm>
          <a:noFill/>
        </p:spPr>
        <p:txBody>
          <a:bodyPr lIns="146304" tIns="91440" rIns="146304" bIns="91440" anchor="t" anchorCtr="0"/>
          <a:lstStyle>
            <a:lvl1pPr>
              <a:defRPr sz="5399" spc="-100" baseline="0">
                <a:solidFill>
                  <a:schemeClr val="tx1"/>
                </a:solidFill>
              </a:defRPr>
            </a:lvl1pPr>
          </a:lstStyle>
          <a:p>
            <a:r>
              <a:rPr lang="en-US"/>
              <a:t>Presentation title</a:t>
            </a:r>
          </a:p>
        </p:txBody>
      </p:sp>
      <p:sp>
        <p:nvSpPr>
          <p:cNvPr id="8" name="Text Placeholder 2"/>
          <p:cNvSpPr>
            <a:spLocks noGrp="1"/>
          </p:cNvSpPr>
          <p:nvPr>
            <p:ph type="body" sz="quarter" idx="14" hasCustomPrompt="1"/>
          </p:nvPr>
        </p:nvSpPr>
        <p:spPr bwMode="auto">
          <a:xfrm>
            <a:off x="273050" y="3954458"/>
            <a:ext cx="6402388" cy="1825625"/>
          </a:xfrm>
        </p:spPr>
        <p:txBody>
          <a:bodyPr tIns="109728" bIns="109728">
            <a:noAutofit/>
          </a:bodyPr>
          <a:lstStyle>
            <a:lvl1pPr marL="0" indent="0">
              <a:spcBef>
                <a:spcPts val="0"/>
              </a:spcBef>
              <a:buNone/>
              <a:defRPr sz="3199">
                <a:solidFill>
                  <a:schemeClr val="tx2"/>
                </a:solidFill>
              </a:defRPr>
            </a:lvl1pPr>
          </a:lstStyle>
          <a:p>
            <a:pPr lvl="0"/>
            <a:r>
              <a:rPr lang="en-US"/>
              <a:t>Speaker Name</a:t>
            </a: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201" y="479027"/>
            <a:ext cx="1252817" cy="269191"/>
          </a:xfrm>
          <a:prstGeom prst="rect">
            <a:avLst/>
          </a:prstGeom>
        </p:spPr>
      </p:pic>
    </p:spTree>
    <p:extLst>
      <p:ext uri="{BB962C8B-B14F-4D97-AF65-F5344CB8AC3E}">
        <p14:creationId xmlns:p14="http://schemas.microsoft.com/office/powerpoint/2010/main" val="3275640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Title Slide_Option 1_Color">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399" spc="-100" baseline="0">
                <a:gradFill>
                  <a:gsLst>
                    <a:gs pos="91000">
                      <a:schemeClr val="tx1"/>
                    </a:gs>
                    <a:gs pos="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2" y="3955786"/>
            <a:ext cx="7315137" cy="1828007"/>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a:t>Speaker Name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200" y="6245174"/>
            <a:ext cx="1256648" cy="269191"/>
          </a:xfrm>
          <a:prstGeom prst="rect">
            <a:avLst/>
          </a:prstGeom>
        </p:spPr>
      </p:pic>
    </p:spTree>
    <p:extLst>
      <p:ext uri="{BB962C8B-B14F-4D97-AF65-F5344CB8AC3E}">
        <p14:creationId xmlns:p14="http://schemas.microsoft.com/office/powerpoint/2010/main" val="3959809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itle Slide_Option 2_Color">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460163" y="481618"/>
            <a:ext cx="1752600" cy="162551"/>
          </a:xfrm>
          <a:prstGeom prst="rect">
            <a:avLst/>
          </a:prstGeom>
        </p:spPr>
      </p:pic>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399" spc="-100" baseline="0">
                <a:gradFill>
                  <a:gsLst>
                    <a:gs pos="91000">
                      <a:schemeClr val="tx1"/>
                    </a:gs>
                    <a:gs pos="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2" y="3955786"/>
            <a:ext cx="7315137" cy="1828007"/>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a:t>Speaker Name</a:t>
            </a:r>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200" y="6245174"/>
            <a:ext cx="1256648" cy="269191"/>
          </a:xfrm>
          <a:prstGeom prst="rect">
            <a:avLst/>
          </a:prstGeom>
        </p:spPr>
      </p:pic>
    </p:spTree>
    <p:extLst>
      <p:ext uri="{BB962C8B-B14F-4D97-AF65-F5344CB8AC3E}">
        <p14:creationId xmlns:p14="http://schemas.microsoft.com/office/powerpoint/2010/main" val="3973329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Title &amp; Non-bulleted text_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71201059"/>
      </p:ext>
    </p:extLst>
  </p:cSld>
  <p:clrMapOvr>
    <a:masterClrMapping/>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itle and Content_Color">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2025170"/>
          </a:xfrm>
        </p:spPr>
        <p:txBody>
          <a:bodyPr>
            <a:spAutoFit/>
          </a:bodyPr>
          <a:lstStyle>
            <a:lvl1pPr>
              <a:defRPr sz="359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53006156"/>
      </p:ext>
    </p:extLst>
  </p:cSld>
  <p:clrMapOvr>
    <a:masterClrMapping/>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wo Column Non-bulleted text_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47258662"/>
      </p:ext>
    </p:extLst>
  </p:cSld>
  <p:clrMapOvr>
    <a:masterClrMapping/>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wo Column Bullet text_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46122278"/>
      </p:ext>
    </p:extLst>
  </p:cSld>
  <p:clrMapOvr>
    <a:masterClrMapping/>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itle Only_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48630225"/>
      </p:ext>
    </p:extLst>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Section Title_Accen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111040348"/>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dpi="0" rotWithShape="1">
            <a:blip r:embed="rId2"/>
            <a:srcRect/>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3669745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Section Title_Accent 4">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401243056"/>
      </p:ext>
    </p:extLst>
  </p:cSld>
  <p:clrMapOvr>
    <a:masterClrMapping/>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Section Title_Accent 5">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239920155"/>
      </p:ext>
    </p:extLst>
  </p:cSld>
  <p:clrMapOvr>
    <a:masterClrMapping/>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Section Title_Accent 6">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991204501"/>
      </p:ext>
    </p:extLst>
  </p:cSld>
  <p:clrMapOvr>
    <a:masterClrMapping/>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50-50 Right Photo Layout_Colo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41426"/>
            <a:ext cx="5486399" cy="2012859"/>
          </a:xfrm>
        </p:spPr>
        <p:txBody>
          <a:bodyPr>
            <a:spAutoFit/>
          </a:bodyPr>
          <a:lstStyle>
            <a:lvl1pPr>
              <a:defRPr sz="6599"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3377148156"/>
      </p:ext>
    </p:extLst>
  </p:cSld>
  <p:clrMapOvr>
    <a:masterClrMapping/>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Blank_Accent 3">
    <p:spTree>
      <p:nvGrpSpPr>
        <p:cNvPr id="1" name=""/>
        <p:cNvGrpSpPr/>
        <p:nvPr/>
      </p:nvGrpSpPr>
      <p:grpSpPr>
        <a:xfrm>
          <a:off x="0" y="0"/>
          <a:ext cx="0" cy="0"/>
          <a:chOff x="0" y="0"/>
          <a:chExt cx="0" cy="0"/>
        </a:xfrm>
      </p:grpSpPr>
    </p:spTree>
    <p:extLst>
      <p:ext uri="{BB962C8B-B14F-4D97-AF65-F5344CB8AC3E}">
        <p14:creationId xmlns:p14="http://schemas.microsoft.com/office/powerpoint/2010/main" val="3604875293"/>
      </p:ext>
    </p:extLst>
  </p:cSld>
  <p:clrMapOvr>
    <a:masterClrMapping/>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Blank_Accent 4">
    <p:bg>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77132224"/>
      </p:ext>
    </p:extLst>
  </p:cSld>
  <p:clrMapOvr>
    <a:masterClrMapping/>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Blank_Accent 5">
    <p:bg>
      <p:bgPr>
        <a:solidFill>
          <a:schemeClr val="accent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41790393"/>
      </p:ext>
    </p:extLst>
  </p:cSld>
  <p:clrMapOvr>
    <a:masterClrMapping/>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Blank_Accent 6">
    <p:bg>
      <p:bgPr>
        <a:solidFill>
          <a:schemeClr val="accent6"/>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58329840"/>
      </p:ext>
    </p:extLst>
  </p:cSld>
  <p:clrMapOvr>
    <a:masterClrMapping/>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Developer Code Layout_Color">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1995931"/>
          </a:xfrm>
        </p:spPr>
        <p:txBody>
          <a:bodyPr/>
          <a:lstStyle>
            <a:lvl1pPr marL="0" indent="0">
              <a:buNone/>
              <a:defRPr sz="32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8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4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0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79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35667964"/>
      </p:ext>
    </p:extLst>
  </p:cSld>
  <p:clrMapOvr>
    <a:masterClrMapping/>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Closing logo slide_Color">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7"/>
            <a:ext cx="11887199" cy="403187"/>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2016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1"/>
            <a:ext cx="3288506" cy="704445"/>
          </a:xfrm>
          <a:prstGeom prst="rect">
            <a:avLst/>
          </a:prstGeom>
        </p:spPr>
      </p:pic>
    </p:spTree>
    <p:extLst>
      <p:ext uri="{BB962C8B-B14F-4D97-AF65-F5344CB8AC3E}">
        <p14:creationId xmlns:p14="http://schemas.microsoft.com/office/powerpoint/2010/main" val="1526035118"/>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3455187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showMasterSp="0"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40" y="1212852"/>
            <a:ext cx="11887200" cy="2028929"/>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10" indent="0">
              <a:buNone/>
              <a:defRPr/>
            </a:lvl3pPr>
            <a:lvl4pPr marL="457018" indent="0">
              <a:buNone/>
              <a:defRPr/>
            </a:lvl4pPr>
            <a:lvl5pPr marL="68552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37319999"/>
      </p:ext>
    </p:extLst>
  </p:cSld>
  <p:clrMapOvr>
    <a:masterClrMapping/>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583225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41" y="1212853"/>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469" indent="0">
              <a:buNone/>
              <a:defRPr/>
            </a:lvl3pPr>
            <a:lvl4pPr marL="456937" indent="0">
              <a:buNone/>
              <a:defRPr/>
            </a:lvl4pPr>
            <a:lvl5pPr marL="68540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573721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Title 1"/>
          <p:cNvSpPr>
            <a:spLocks noGrp="1"/>
          </p:cNvSpPr>
          <p:nvPr>
            <p:ph type="ctrTitle"/>
          </p:nvPr>
        </p:nvSpPr>
        <p:spPr>
          <a:xfrm>
            <a:off x="932736" y="2287385"/>
            <a:ext cx="10571004" cy="1498210"/>
          </a:xfrm>
          <a:prstGeom prst="rect">
            <a:avLst/>
          </a:prstGeom>
        </p:spPr>
        <p:txBody>
          <a:bodyPr/>
          <a:lstStyle>
            <a:lvl1pPr>
              <a:defRPr>
                <a:solidFill>
                  <a:srgbClr val="FFFFFF"/>
                </a:solidFill>
                <a:latin typeface="Source Sans Pro"/>
                <a:cs typeface="Source Sans Pro"/>
              </a:defRPr>
            </a:lvl1pPr>
          </a:lstStyle>
          <a:p>
            <a:r>
              <a:rPr lang="en-US" dirty="0"/>
              <a:t>Click to edit Master title style</a:t>
            </a:r>
          </a:p>
        </p:txBody>
      </p:sp>
      <p:sp>
        <p:nvSpPr>
          <p:cNvPr id="3" name="Footer Placeholder 4"/>
          <p:cNvSpPr>
            <a:spLocks noGrp="1"/>
          </p:cNvSpPr>
          <p:nvPr>
            <p:ph type="ftr" sz="quarter" idx="10"/>
          </p:nvPr>
        </p:nvSpPr>
        <p:spPr>
          <a:ln/>
        </p:spPr>
        <p:txBody>
          <a:bodyPr/>
          <a:lstStyle>
            <a:lvl1pPr>
              <a:defRPr/>
            </a:lvl1pPr>
          </a:lstStyle>
          <a:p>
            <a:pPr>
              <a:defRPr/>
            </a:pPr>
            <a:r>
              <a:rPr lang="en-US" altLang="en-US"/>
              <a:t>#</a:t>
            </a:r>
            <a:r>
              <a:rPr lang="en-US" altLang="en-US" err="1"/>
              <a:t>ITDevConnections</a:t>
            </a:r>
            <a:endParaRPr lang="en-US" altLang="en-US"/>
          </a:p>
        </p:txBody>
      </p:sp>
    </p:spTree>
    <p:extLst>
      <p:ext uri="{BB962C8B-B14F-4D97-AF65-F5344CB8AC3E}">
        <p14:creationId xmlns:p14="http://schemas.microsoft.com/office/powerpoint/2010/main" val="1191701563"/>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21824" y="533053"/>
            <a:ext cx="11192828" cy="1165754"/>
          </a:xfrm>
          <a:prstGeom prst="rect">
            <a:avLst/>
          </a:prstGeom>
        </p:spPr>
        <p:txBody>
          <a:bodyPr/>
          <a:lstStyle/>
          <a:p>
            <a:r>
              <a:rPr lang="en-US" dirty="0"/>
              <a:t>Click to edit Master title style</a:t>
            </a:r>
          </a:p>
        </p:txBody>
      </p:sp>
      <p:sp>
        <p:nvSpPr>
          <p:cNvPr id="3" name="Content Placeholder 2"/>
          <p:cNvSpPr>
            <a:spLocks noGrp="1"/>
          </p:cNvSpPr>
          <p:nvPr>
            <p:ph sz="half" idx="1"/>
          </p:nvPr>
        </p:nvSpPr>
        <p:spPr>
          <a:xfrm>
            <a:off x="621824" y="1738334"/>
            <a:ext cx="5492776" cy="4266464"/>
          </a:xfrm>
          <a:prstGeom prst="rect">
            <a:avLst/>
          </a:prstGeom>
        </p:spPr>
        <p:txBody>
          <a:bodyPr/>
          <a:lstStyle>
            <a:lvl1pPr>
              <a:defRPr sz="3808"/>
            </a:lvl1pPr>
            <a:lvl2pPr>
              <a:defRPr sz="3264"/>
            </a:lvl2pPr>
            <a:lvl3pPr>
              <a:defRPr sz="2720"/>
            </a:lvl3pPr>
            <a:lvl4pPr>
              <a:defRPr sz="2448"/>
            </a:lvl4pPr>
            <a:lvl5pPr>
              <a:defRPr sz="2448"/>
            </a:lvl5pPr>
            <a:lvl6pPr>
              <a:defRPr sz="2448"/>
            </a:lvl6pPr>
            <a:lvl7pPr>
              <a:defRPr sz="2448"/>
            </a:lvl7pPr>
            <a:lvl8pPr>
              <a:defRPr sz="2448"/>
            </a:lvl8pPr>
            <a:lvl9pPr>
              <a:defRPr sz="2448"/>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321875" y="1738334"/>
            <a:ext cx="5492776" cy="4266463"/>
          </a:xfrm>
          <a:prstGeom prst="rect">
            <a:avLst/>
          </a:prstGeom>
        </p:spPr>
        <p:txBody>
          <a:bodyPr/>
          <a:lstStyle>
            <a:lvl1pPr>
              <a:defRPr sz="3808"/>
            </a:lvl1pPr>
            <a:lvl2pPr>
              <a:defRPr sz="3264"/>
            </a:lvl2pPr>
            <a:lvl3pPr>
              <a:defRPr sz="2720"/>
            </a:lvl3pPr>
            <a:lvl4pPr>
              <a:defRPr sz="2448"/>
            </a:lvl4pPr>
            <a:lvl5pPr>
              <a:defRPr sz="2448"/>
            </a:lvl5pPr>
            <a:lvl6pPr>
              <a:defRPr sz="2448"/>
            </a:lvl6pPr>
            <a:lvl7pPr>
              <a:defRPr sz="2448"/>
            </a:lvl7pPr>
            <a:lvl8pPr>
              <a:defRPr sz="2448"/>
            </a:lvl8pPr>
            <a:lvl9pPr>
              <a:defRPr sz="2448"/>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0"/>
          </p:nvPr>
        </p:nvSpPr>
        <p:spPr>
          <a:ln/>
        </p:spPr>
        <p:txBody>
          <a:bodyPr/>
          <a:lstStyle>
            <a:lvl1pPr>
              <a:defRPr/>
            </a:lvl1pPr>
          </a:lstStyle>
          <a:p>
            <a:pPr>
              <a:defRPr/>
            </a:pPr>
            <a:r>
              <a:rPr lang="en-US" altLang="en-US"/>
              <a:t>#</a:t>
            </a:r>
            <a:r>
              <a:rPr lang="en-US" altLang="en-US" err="1"/>
              <a:t>ITDevConnections</a:t>
            </a:r>
            <a:endParaRPr lang="en-US" altLang="en-US"/>
          </a:p>
        </p:txBody>
      </p:sp>
    </p:spTree>
    <p:extLst>
      <p:ext uri="{BB962C8B-B14F-4D97-AF65-F5344CB8AC3E}">
        <p14:creationId xmlns:p14="http://schemas.microsoft.com/office/powerpoint/2010/main" val="1504494461"/>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21824" y="493199"/>
            <a:ext cx="11192828" cy="1165754"/>
          </a:xfrm>
          <a:prstGeom prst="rect">
            <a:avLst/>
          </a:prstGeom>
        </p:spPr>
        <p:txBody>
          <a:bodyPr/>
          <a:lstStyle/>
          <a:p>
            <a:r>
              <a:rPr lang="en-US" dirty="0"/>
              <a:t>Click to edit Master title style</a:t>
            </a:r>
          </a:p>
        </p:txBody>
      </p:sp>
      <p:sp>
        <p:nvSpPr>
          <p:cNvPr id="3" name="Content Placeholder 2"/>
          <p:cNvSpPr>
            <a:spLocks noGrp="1"/>
          </p:cNvSpPr>
          <p:nvPr>
            <p:ph idx="1"/>
          </p:nvPr>
        </p:nvSpPr>
        <p:spPr>
          <a:xfrm>
            <a:off x="621824" y="1632057"/>
            <a:ext cx="11192828" cy="4615523"/>
          </a:xfrm>
          <a:prstGeom prst="rect">
            <a:avLst/>
          </a:prstGeom>
        </p:spPr>
        <p:txBody>
          <a:bodyPr/>
          <a:lstStyle>
            <a:lvl2pPr>
              <a:defRPr>
                <a:solidFill>
                  <a:schemeClr val="accent2">
                    <a:lumMod val="50000"/>
                  </a:schemeClr>
                </a:solidFill>
              </a:defRPr>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Footer Placeholder 4"/>
          <p:cNvSpPr>
            <a:spLocks noGrp="1"/>
          </p:cNvSpPr>
          <p:nvPr>
            <p:ph type="ftr" sz="quarter" idx="10"/>
          </p:nvPr>
        </p:nvSpPr>
        <p:spPr>
          <a:ln/>
        </p:spPr>
        <p:txBody>
          <a:bodyPr/>
          <a:lstStyle>
            <a:lvl1pPr>
              <a:defRPr/>
            </a:lvl1pPr>
          </a:lstStyle>
          <a:p>
            <a:pPr>
              <a:defRPr/>
            </a:pPr>
            <a:r>
              <a:rPr lang="en-US" altLang="en-US"/>
              <a:t>#</a:t>
            </a:r>
            <a:r>
              <a:rPr lang="en-US" altLang="en-US" err="1"/>
              <a:t>ITDevConnections</a:t>
            </a:r>
            <a:endParaRPr lang="en-US" altLang="en-US"/>
          </a:p>
        </p:txBody>
      </p:sp>
    </p:spTree>
    <p:extLst>
      <p:ext uri="{BB962C8B-B14F-4D97-AF65-F5344CB8AC3E}">
        <p14:creationId xmlns:p14="http://schemas.microsoft.com/office/powerpoint/2010/main" val="2142992062"/>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82396" y="3498282"/>
            <a:ext cx="10571004" cy="1390270"/>
          </a:xfrm>
          <a:prstGeom prst="rect">
            <a:avLst/>
          </a:prstGeom>
        </p:spPr>
        <p:txBody>
          <a:bodyPr anchor="t"/>
          <a:lstStyle>
            <a:lvl1pPr algn="l">
              <a:defRPr sz="5440" b="0" cap="all"/>
            </a:lvl1pPr>
          </a:lstStyle>
          <a:p>
            <a:r>
              <a:rPr lang="en-US" dirty="0"/>
              <a:t>Click to edit Master title style</a:t>
            </a:r>
          </a:p>
        </p:txBody>
      </p:sp>
      <p:sp>
        <p:nvSpPr>
          <p:cNvPr id="3" name="Text Placeholder 2"/>
          <p:cNvSpPr>
            <a:spLocks noGrp="1"/>
          </p:cNvSpPr>
          <p:nvPr>
            <p:ph type="body" idx="1"/>
          </p:nvPr>
        </p:nvSpPr>
        <p:spPr>
          <a:xfrm>
            <a:off x="982396" y="1967692"/>
            <a:ext cx="10571004" cy="1530591"/>
          </a:xfrm>
          <a:prstGeom prst="rect">
            <a:avLst/>
          </a:prstGeom>
        </p:spPr>
        <p:txBody>
          <a:bodyPr anchor="b"/>
          <a:lstStyle>
            <a:lvl1pPr marL="0" indent="0">
              <a:buNone/>
              <a:defRPr sz="2720">
                <a:solidFill>
                  <a:schemeClr val="tx1">
                    <a:tint val="75000"/>
                  </a:schemeClr>
                </a:solidFill>
              </a:defRPr>
            </a:lvl1pPr>
            <a:lvl2pPr marL="621746" indent="0">
              <a:buNone/>
              <a:defRPr sz="2448">
                <a:solidFill>
                  <a:schemeClr val="tx1">
                    <a:tint val="75000"/>
                  </a:schemeClr>
                </a:solidFill>
              </a:defRPr>
            </a:lvl2pPr>
            <a:lvl3pPr marL="1243493" indent="0">
              <a:buNone/>
              <a:defRPr sz="2176">
                <a:solidFill>
                  <a:schemeClr val="tx1">
                    <a:tint val="75000"/>
                  </a:schemeClr>
                </a:solidFill>
              </a:defRPr>
            </a:lvl3pPr>
            <a:lvl4pPr marL="1865239" indent="0">
              <a:buNone/>
              <a:defRPr sz="1904">
                <a:solidFill>
                  <a:schemeClr val="tx1">
                    <a:tint val="75000"/>
                  </a:schemeClr>
                </a:solidFill>
              </a:defRPr>
            </a:lvl4pPr>
            <a:lvl5pPr marL="2486985" indent="0">
              <a:buNone/>
              <a:defRPr sz="1904">
                <a:solidFill>
                  <a:schemeClr val="tx1">
                    <a:tint val="75000"/>
                  </a:schemeClr>
                </a:solidFill>
              </a:defRPr>
            </a:lvl5pPr>
            <a:lvl6pPr marL="3108731" indent="0">
              <a:buNone/>
              <a:defRPr sz="1904">
                <a:solidFill>
                  <a:schemeClr val="tx1">
                    <a:tint val="75000"/>
                  </a:schemeClr>
                </a:solidFill>
              </a:defRPr>
            </a:lvl6pPr>
            <a:lvl7pPr marL="3730478" indent="0">
              <a:buNone/>
              <a:defRPr sz="1904">
                <a:solidFill>
                  <a:schemeClr val="tx1">
                    <a:tint val="75000"/>
                  </a:schemeClr>
                </a:solidFill>
              </a:defRPr>
            </a:lvl7pPr>
            <a:lvl8pPr marL="4352224" indent="0">
              <a:buNone/>
              <a:defRPr sz="1904">
                <a:solidFill>
                  <a:schemeClr val="tx1">
                    <a:tint val="75000"/>
                  </a:schemeClr>
                </a:solidFill>
              </a:defRPr>
            </a:lvl8pPr>
            <a:lvl9pPr marL="4973970" indent="0">
              <a:buNone/>
              <a:defRPr sz="1904">
                <a:solidFill>
                  <a:schemeClr val="tx1">
                    <a:tint val="75000"/>
                  </a:schemeClr>
                </a:solidFill>
              </a:defRPr>
            </a:lvl9pPr>
          </a:lstStyle>
          <a:p>
            <a:pPr lvl="0"/>
            <a:r>
              <a:rPr lang="en-US" dirty="0"/>
              <a:t>Click to edit Master text styles</a:t>
            </a:r>
          </a:p>
        </p:txBody>
      </p:sp>
      <p:sp>
        <p:nvSpPr>
          <p:cNvPr id="4" name="Footer Placeholder 4"/>
          <p:cNvSpPr>
            <a:spLocks noGrp="1"/>
          </p:cNvSpPr>
          <p:nvPr>
            <p:ph type="ftr" sz="quarter" idx="10"/>
          </p:nvPr>
        </p:nvSpPr>
        <p:spPr>
          <a:ln/>
        </p:spPr>
        <p:txBody>
          <a:bodyPr/>
          <a:lstStyle>
            <a:lvl1pPr>
              <a:defRPr/>
            </a:lvl1pPr>
          </a:lstStyle>
          <a:p>
            <a:pPr>
              <a:defRPr/>
            </a:pPr>
            <a:r>
              <a:rPr lang="en-US" altLang="en-US"/>
              <a:t>#</a:t>
            </a:r>
            <a:r>
              <a:rPr lang="en-US" altLang="en-US" err="1"/>
              <a:t>ITDevConnections</a:t>
            </a:r>
            <a:endParaRPr lang="en-US" altLang="en-US"/>
          </a:p>
        </p:txBody>
      </p:sp>
    </p:spTree>
    <p:extLst>
      <p:ext uri="{BB962C8B-B14F-4D97-AF65-F5344CB8AC3E}">
        <p14:creationId xmlns:p14="http://schemas.microsoft.com/office/powerpoint/2010/main" val="306532877"/>
      </p:ext>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21824" y="533053"/>
            <a:ext cx="11192828" cy="1165754"/>
          </a:xfrm>
          <a:prstGeom prst="rect">
            <a:avLst/>
          </a:prstGeom>
        </p:spPr>
        <p:txBody>
          <a:bodyPr/>
          <a:lstStyle/>
          <a:p>
            <a:r>
              <a:rPr lang="en-US" dirty="0"/>
              <a:t>Click to edit Master title style</a:t>
            </a:r>
          </a:p>
        </p:txBody>
      </p:sp>
      <p:sp>
        <p:nvSpPr>
          <p:cNvPr id="3" name="Content Placeholder 2"/>
          <p:cNvSpPr>
            <a:spLocks noGrp="1"/>
          </p:cNvSpPr>
          <p:nvPr>
            <p:ph sz="half" idx="1"/>
          </p:nvPr>
        </p:nvSpPr>
        <p:spPr>
          <a:xfrm>
            <a:off x="621824" y="1738334"/>
            <a:ext cx="5492776" cy="4266464"/>
          </a:xfrm>
          <a:prstGeom prst="rect">
            <a:avLst/>
          </a:prstGeom>
        </p:spPr>
        <p:txBody>
          <a:bodyPr/>
          <a:lstStyle>
            <a:lvl1pPr>
              <a:defRPr sz="3808"/>
            </a:lvl1pPr>
            <a:lvl2pPr>
              <a:defRPr sz="3264"/>
            </a:lvl2pPr>
            <a:lvl3pPr>
              <a:defRPr sz="2720"/>
            </a:lvl3pPr>
            <a:lvl4pPr>
              <a:defRPr sz="2448"/>
            </a:lvl4pPr>
            <a:lvl5pPr>
              <a:defRPr sz="2448"/>
            </a:lvl5pPr>
            <a:lvl6pPr>
              <a:defRPr sz="2448"/>
            </a:lvl6pPr>
            <a:lvl7pPr>
              <a:defRPr sz="2448"/>
            </a:lvl7pPr>
            <a:lvl8pPr>
              <a:defRPr sz="2448"/>
            </a:lvl8pPr>
            <a:lvl9pPr>
              <a:defRPr sz="2448"/>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321875" y="1738334"/>
            <a:ext cx="5492776" cy="4266463"/>
          </a:xfrm>
          <a:prstGeom prst="rect">
            <a:avLst/>
          </a:prstGeom>
        </p:spPr>
        <p:txBody>
          <a:bodyPr/>
          <a:lstStyle>
            <a:lvl1pPr>
              <a:defRPr sz="3808"/>
            </a:lvl1pPr>
            <a:lvl2pPr>
              <a:defRPr sz="3264"/>
            </a:lvl2pPr>
            <a:lvl3pPr>
              <a:defRPr sz="2720"/>
            </a:lvl3pPr>
            <a:lvl4pPr>
              <a:defRPr sz="2448"/>
            </a:lvl4pPr>
            <a:lvl5pPr>
              <a:defRPr sz="2448"/>
            </a:lvl5pPr>
            <a:lvl6pPr>
              <a:defRPr sz="2448"/>
            </a:lvl6pPr>
            <a:lvl7pPr>
              <a:defRPr sz="2448"/>
            </a:lvl7pPr>
            <a:lvl8pPr>
              <a:defRPr sz="2448"/>
            </a:lvl8pPr>
            <a:lvl9pPr>
              <a:defRPr sz="2448"/>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0"/>
          </p:nvPr>
        </p:nvSpPr>
        <p:spPr>
          <a:ln/>
        </p:spPr>
        <p:txBody>
          <a:bodyPr/>
          <a:lstStyle>
            <a:lvl1pPr>
              <a:defRPr/>
            </a:lvl1pPr>
          </a:lstStyle>
          <a:p>
            <a:pPr>
              <a:defRPr/>
            </a:pPr>
            <a:r>
              <a:rPr lang="en-US" altLang="en-US"/>
              <a:t>#</a:t>
            </a:r>
            <a:r>
              <a:rPr lang="en-US" altLang="en-US" err="1"/>
              <a:t>ITDevConnections</a:t>
            </a:r>
            <a:endParaRPr lang="en-US" altLang="en-US"/>
          </a:p>
        </p:txBody>
      </p:sp>
    </p:spTree>
    <p:extLst>
      <p:ext uri="{BB962C8B-B14F-4D97-AF65-F5344CB8AC3E}">
        <p14:creationId xmlns:p14="http://schemas.microsoft.com/office/powerpoint/2010/main" val="3088286352"/>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1824" y="546337"/>
            <a:ext cx="11192828" cy="1165754"/>
          </a:xfrm>
          <a:prstGeom prst="rect">
            <a:avLst/>
          </a:prstGeom>
        </p:spPr>
        <p:txBody>
          <a:bodyPr/>
          <a:lstStyle>
            <a:lvl1pPr>
              <a:defRPr/>
            </a:lvl1pPr>
          </a:lstStyle>
          <a:p>
            <a:r>
              <a:rPr lang="en-US" dirty="0"/>
              <a:t>Click to edit Master title style</a:t>
            </a:r>
          </a:p>
        </p:txBody>
      </p:sp>
      <p:sp>
        <p:nvSpPr>
          <p:cNvPr id="3" name="Text Placeholder 2"/>
          <p:cNvSpPr>
            <a:spLocks noGrp="1"/>
          </p:cNvSpPr>
          <p:nvPr>
            <p:ph type="body" idx="1"/>
          </p:nvPr>
        </p:nvSpPr>
        <p:spPr>
          <a:xfrm>
            <a:off x="621824" y="2189511"/>
            <a:ext cx="5494936" cy="654117"/>
          </a:xfrm>
          <a:prstGeom prst="rect">
            <a:avLst/>
          </a:prstGeom>
        </p:spPr>
        <p:txBody>
          <a:bodyPr anchor="b"/>
          <a:lstStyle>
            <a:lvl1pPr marL="0" indent="0">
              <a:buNone/>
              <a:defRPr sz="3264" b="1"/>
            </a:lvl1pPr>
            <a:lvl2pPr marL="621746" indent="0">
              <a:buNone/>
              <a:defRPr sz="2720" b="1"/>
            </a:lvl2pPr>
            <a:lvl3pPr marL="1243493" indent="0">
              <a:buNone/>
              <a:defRPr sz="2448" b="1"/>
            </a:lvl3pPr>
            <a:lvl4pPr marL="1865239" indent="0">
              <a:buNone/>
              <a:defRPr sz="2176" b="1"/>
            </a:lvl4pPr>
            <a:lvl5pPr marL="2486985" indent="0">
              <a:buNone/>
              <a:defRPr sz="2176" b="1"/>
            </a:lvl5pPr>
            <a:lvl6pPr marL="3108731" indent="0">
              <a:buNone/>
              <a:defRPr sz="2176" b="1"/>
            </a:lvl6pPr>
            <a:lvl7pPr marL="3730478" indent="0">
              <a:buNone/>
              <a:defRPr sz="2176" b="1"/>
            </a:lvl7pPr>
            <a:lvl8pPr marL="4352224" indent="0">
              <a:buNone/>
              <a:defRPr sz="2176" b="1"/>
            </a:lvl8pPr>
            <a:lvl9pPr marL="4973970" indent="0">
              <a:buNone/>
              <a:defRPr sz="2176" b="1"/>
            </a:lvl9pPr>
          </a:lstStyle>
          <a:p>
            <a:pPr lvl="0"/>
            <a:r>
              <a:rPr lang="en-US" dirty="0"/>
              <a:t>Click to edit Master text styles</a:t>
            </a:r>
          </a:p>
        </p:txBody>
      </p:sp>
      <p:sp>
        <p:nvSpPr>
          <p:cNvPr id="4" name="Content Placeholder 3"/>
          <p:cNvSpPr>
            <a:spLocks noGrp="1"/>
          </p:cNvSpPr>
          <p:nvPr>
            <p:ph sz="half" idx="2"/>
          </p:nvPr>
        </p:nvSpPr>
        <p:spPr>
          <a:xfrm>
            <a:off x="621824" y="2697498"/>
            <a:ext cx="5494936" cy="3599561"/>
          </a:xfrm>
          <a:prstGeom prst="rect">
            <a:avLst/>
          </a:prstGeom>
        </p:spPr>
        <p:txBody>
          <a:bodyPr/>
          <a:lstStyle>
            <a:lvl1pPr>
              <a:defRPr sz="3264"/>
            </a:lvl1pPr>
            <a:lvl2pPr>
              <a:defRPr sz="2720"/>
            </a:lvl2pPr>
            <a:lvl3pPr>
              <a:defRPr sz="2448"/>
            </a:lvl3pPr>
            <a:lvl4pPr>
              <a:defRPr sz="2176"/>
            </a:lvl4pPr>
            <a:lvl5pPr>
              <a:defRPr sz="2176"/>
            </a:lvl5pPr>
            <a:lvl6pPr>
              <a:defRPr sz="2176"/>
            </a:lvl6pPr>
            <a:lvl7pPr>
              <a:defRPr sz="2176"/>
            </a:lvl7pPr>
            <a:lvl8pPr>
              <a:defRPr sz="2176"/>
            </a:lvl8pPr>
            <a:lvl9pPr>
              <a:defRPr sz="2176"/>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317557" y="2189511"/>
            <a:ext cx="5497095" cy="654117"/>
          </a:xfrm>
          <a:prstGeom prst="rect">
            <a:avLst/>
          </a:prstGeom>
        </p:spPr>
        <p:txBody>
          <a:bodyPr anchor="b"/>
          <a:lstStyle>
            <a:lvl1pPr marL="0" indent="0">
              <a:buNone/>
              <a:defRPr sz="3264" b="1"/>
            </a:lvl1pPr>
            <a:lvl2pPr marL="621746" indent="0">
              <a:buNone/>
              <a:defRPr sz="2720" b="1"/>
            </a:lvl2pPr>
            <a:lvl3pPr marL="1243493" indent="0">
              <a:buNone/>
              <a:defRPr sz="2448" b="1"/>
            </a:lvl3pPr>
            <a:lvl4pPr marL="1865239" indent="0">
              <a:buNone/>
              <a:defRPr sz="2176" b="1"/>
            </a:lvl4pPr>
            <a:lvl5pPr marL="2486985" indent="0">
              <a:buNone/>
              <a:defRPr sz="2176" b="1"/>
            </a:lvl5pPr>
            <a:lvl6pPr marL="3108731" indent="0">
              <a:buNone/>
              <a:defRPr sz="2176" b="1"/>
            </a:lvl6pPr>
            <a:lvl7pPr marL="3730478" indent="0">
              <a:buNone/>
              <a:defRPr sz="2176" b="1"/>
            </a:lvl7pPr>
            <a:lvl8pPr marL="4352224" indent="0">
              <a:buNone/>
              <a:defRPr sz="2176" b="1"/>
            </a:lvl8pPr>
            <a:lvl9pPr marL="4973970" indent="0">
              <a:buNone/>
              <a:defRPr sz="2176" b="1"/>
            </a:lvl9pPr>
          </a:lstStyle>
          <a:p>
            <a:pPr lvl="0"/>
            <a:r>
              <a:rPr lang="en-US"/>
              <a:t>Click to edit Master text styles</a:t>
            </a:r>
          </a:p>
        </p:txBody>
      </p:sp>
      <p:sp>
        <p:nvSpPr>
          <p:cNvPr id="6" name="Content Placeholder 5"/>
          <p:cNvSpPr>
            <a:spLocks noGrp="1"/>
          </p:cNvSpPr>
          <p:nvPr>
            <p:ph sz="quarter" idx="4"/>
          </p:nvPr>
        </p:nvSpPr>
        <p:spPr>
          <a:xfrm>
            <a:off x="6317557" y="2697498"/>
            <a:ext cx="5497095" cy="3599562"/>
          </a:xfrm>
          <a:prstGeom prst="rect">
            <a:avLst/>
          </a:prstGeom>
        </p:spPr>
        <p:txBody>
          <a:bodyPr/>
          <a:lstStyle>
            <a:lvl1pPr>
              <a:defRPr sz="3264"/>
            </a:lvl1pPr>
            <a:lvl2pPr>
              <a:defRPr sz="2720"/>
            </a:lvl2pPr>
            <a:lvl3pPr>
              <a:defRPr sz="2448"/>
            </a:lvl3pPr>
            <a:lvl4pPr>
              <a:defRPr sz="2176"/>
            </a:lvl4pPr>
            <a:lvl5pPr>
              <a:defRPr sz="2176"/>
            </a:lvl5pPr>
            <a:lvl6pPr>
              <a:defRPr sz="2176"/>
            </a:lvl6pPr>
            <a:lvl7pPr>
              <a:defRPr sz="2176"/>
            </a:lvl7pPr>
            <a:lvl8pPr>
              <a:defRPr sz="2176"/>
            </a:lvl8pPr>
            <a:lvl9pPr>
              <a:defRPr sz="2176"/>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4"/>
          <p:cNvSpPr>
            <a:spLocks noGrp="1"/>
          </p:cNvSpPr>
          <p:nvPr>
            <p:ph type="ftr" sz="quarter" idx="10"/>
          </p:nvPr>
        </p:nvSpPr>
        <p:spPr>
          <a:ln/>
        </p:spPr>
        <p:txBody>
          <a:bodyPr/>
          <a:lstStyle>
            <a:lvl1pPr>
              <a:defRPr/>
            </a:lvl1pPr>
          </a:lstStyle>
          <a:p>
            <a:pPr>
              <a:defRPr/>
            </a:pPr>
            <a:r>
              <a:rPr lang="en-US" altLang="en-US"/>
              <a:t>#</a:t>
            </a:r>
            <a:r>
              <a:rPr lang="en-US" altLang="en-US" err="1"/>
              <a:t>ITDevConnections</a:t>
            </a:r>
            <a:endParaRPr lang="en-US" altLang="en-US"/>
          </a:p>
        </p:txBody>
      </p:sp>
    </p:spTree>
    <p:extLst>
      <p:ext uri="{BB962C8B-B14F-4D97-AF65-F5344CB8AC3E}">
        <p14:creationId xmlns:p14="http://schemas.microsoft.com/office/powerpoint/2010/main" val="16918274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 Microsoft">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8" name="Title 1"/>
          <p:cNvSpPr>
            <a:spLocks noGrp="1"/>
          </p:cNvSpPr>
          <p:nvPr>
            <p:ph type="title" hasCustomPrompt="1"/>
          </p:nvPr>
        </p:nvSpPr>
        <p:spPr>
          <a:xfrm>
            <a:off x="274702" y="2125678"/>
            <a:ext cx="100583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74701" y="3955786"/>
            <a:ext cx="100583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57200" y="490736"/>
            <a:ext cx="1449939" cy="306604"/>
          </a:xfrm>
          <a:prstGeom prst="rect">
            <a:avLst/>
          </a:prstGeom>
        </p:spPr>
      </p:pic>
      <p:sp>
        <p:nvSpPr>
          <p:cNvPr id="7" name="Text Placeholder 2"/>
          <p:cNvSpPr>
            <a:spLocks noGrp="1"/>
          </p:cNvSpPr>
          <p:nvPr>
            <p:ph type="body" sz="quarter" idx="13" hasCustomPrompt="1"/>
          </p:nvPr>
        </p:nvSpPr>
        <p:spPr>
          <a:xfrm>
            <a:off x="8504238" y="307621"/>
            <a:ext cx="3656013"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Tree>
    <p:extLst>
      <p:ext uri="{BB962C8B-B14F-4D97-AF65-F5344CB8AC3E}">
        <p14:creationId xmlns:p14="http://schemas.microsoft.com/office/powerpoint/2010/main" val="16850104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01599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21824" y="533053"/>
            <a:ext cx="11192828" cy="1165754"/>
          </a:xfrm>
          <a:prstGeom prst="rect">
            <a:avLst/>
          </a:prstGeom>
        </p:spPr>
        <p:txBody>
          <a:bodyPr/>
          <a:lstStyle/>
          <a:p>
            <a:r>
              <a:rPr lang="en-US" dirty="0"/>
              <a:t>Click to edit Master title style</a:t>
            </a:r>
          </a:p>
        </p:txBody>
      </p:sp>
      <p:sp>
        <p:nvSpPr>
          <p:cNvPr id="3" name="Footer Placeholder 4"/>
          <p:cNvSpPr>
            <a:spLocks noGrp="1"/>
          </p:cNvSpPr>
          <p:nvPr>
            <p:ph type="ftr" sz="quarter" idx="10"/>
          </p:nvPr>
        </p:nvSpPr>
        <p:spPr>
          <a:ln/>
        </p:spPr>
        <p:txBody>
          <a:bodyPr/>
          <a:lstStyle>
            <a:lvl1pPr>
              <a:defRPr/>
            </a:lvl1pPr>
          </a:lstStyle>
          <a:p>
            <a:pPr>
              <a:defRPr/>
            </a:pPr>
            <a:r>
              <a:rPr lang="en-US" altLang="en-US"/>
              <a:t>#</a:t>
            </a:r>
            <a:r>
              <a:rPr lang="en-US" altLang="en-US" err="1"/>
              <a:t>ITDevConnections</a:t>
            </a:r>
            <a:endParaRPr lang="en-US" altLang="en-US"/>
          </a:p>
        </p:txBody>
      </p:sp>
    </p:spTree>
    <p:extLst>
      <p:ext uri="{BB962C8B-B14F-4D97-AF65-F5344CB8AC3E}">
        <p14:creationId xmlns:p14="http://schemas.microsoft.com/office/powerpoint/2010/main" val="513048831"/>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4"/>
          <p:cNvSpPr>
            <a:spLocks noGrp="1"/>
          </p:cNvSpPr>
          <p:nvPr>
            <p:ph type="ftr" sz="quarter" idx="10"/>
          </p:nvPr>
        </p:nvSpPr>
        <p:spPr>
          <a:ln/>
        </p:spPr>
        <p:txBody>
          <a:bodyPr/>
          <a:lstStyle>
            <a:lvl1pPr>
              <a:defRPr/>
            </a:lvl1pPr>
          </a:lstStyle>
          <a:p>
            <a:pPr>
              <a:defRPr/>
            </a:pPr>
            <a:r>
              <a:rPr lang="en-US" altLang="en-US"/>
              <a:t>#</a:t>
            </a:r>
            <a:r>
              <a:rPr lang="en-US" altLang="en-US" err="1"/>
              <a:t>ITDevConnections</a:t>
            </a:r>
            <a:endParaRPr lang="en-US" altLang="en-US"/>
          </a:p>
        </p:txBody>
      </p:sp>
    </p:spTree>
    <p:extLst>
      <p:ext uri="{BB962C8B-B14F-4D97-AF65-F5344CB8AC3E}">
        <p14:creationId xmlns:p14="http://schemas.microsoft.com/office/powerpoint/2010/main" val="239448295"/>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1824" y="610603"/>
            <a:ext cx="4091515" cy="1185183"/>
          </a:xfrm>
          <a:prstGeom prst="rect">
            <a:avLst/>
          </a:prstGeom>
        </p:spPr>
        <p:txBody>
          <a:bodyPr anchor="b"/>
          <a:lstStyle>
            <a:lvl1pPr algn="l">
              <a:defRPr sz="2720" b="1"/>
            </a:lvl1pPr>
          </a:lstStyle>
          <a:p>
            <a:r>
              <a:rPr lang="en-US" dirty="0"/>
              <a:t>Click to edit Master title style</a:t>
            </a:r>
          </a:p>
        </p:txBody>
      </p:sp>
      <p:sp>
        <p:nvSpPr>
          <p:cNvPr id="3" name="Content Placeholder 2"/>
          <p:cNvSpPr>
            <a:spLocks noGrp="1"/>
          </p:cNvSpPr>
          <p:nvPr>
            <p:ph idx="1"/>
          </p:nvPr>
        </p:nvSpPr>
        <p:spPr>
          <a:xfrm>
            <a:off x="4862316" y="610602"/>
            <a:ext cx="6952335" cy="5636977"/>
          </a:xfrm>
          <a:prstGeom prst="rect">
            <a:avLst/>
          </a:prstGeom>
        </p:spPr>
        <p:txBody>
          <a:bodyPr/>
          <a:lstStyle>
            <a:lvl1pPr>
              <a:defRPr sz="4352"/>
            </a:lvl1pPr>
            <a:lvl2pPr>
              <a:defRPr sz="3808"/>
            </a:lvl2pPr>
            <a:lvl3pPr>
              <a:defRPr sz="3264"/>
            </a:lvl3pPr>
            <a:lvl4pPr>
              <a:defRPr sz="2720"/>
            </a:lvl4pPr>
            <a:lvl5pPr>
              <a:defRPr sz="2720"/>
            </a:lvl5pPr>
            <a:lvl6pPr>
              <a:defRPr sz="2720"/>
            </a:lvl6pPr>
            <a:lvl7pPr>
              <a:defRPr sz="2720"/>
            </a:lvl7pPr>
            <a:lvl8pPr>
              <a:defRPr sz="2720"/>
            </a:lvl8pPr>
            <a:lvl9pPr>
              <a:defRPr sz="272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1824" y="1795786"/>
            <a:ext cx="4091515" cy="4451794"/>
          </a:xfrm>
          <a:prstGeom prst="rect">
            <a:avLst/>
          </a:prstGeom>
        </p:spPr>
        <p:txBody>
          <a:bodyPr/>
          <a:lstStyle>
            <a:lvl1pPr marL="0" indent="0">
              <a:buNone/>
              <a:defRPr sz="1904"/>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a:t>Click to edit Master text styles</a:t>
            </a:r>
          </a:p>
        </p:txBody>
      </p:sp>
      <p:sp>
        <p:nvSpPr>
          <p:cNvPr id="5" name="Footer Placeholder 4"/>
          <p:cNvSpPr>
            <a:spLocks noGrp="1"/>
          </p:cNvSpPr>
          <p:nvPr>
            <p:ph type="ftr" sz="quarter" idx="10"/>
          </p:nvPr>
        </p:nvSpPr>
        <p:spPr>
          <a:xfrm>
            <a:off x="725461" y="6454824"/>
            <a:ext cx="7904503" cy="371314"/>
          </a:xfrm>
        </p:spPr>
        <p:txBody>
          <a:bodyPr rtlCol="0"/>
          <a:lstStyle>
            <a:lvl1pPr defTabSz="621746" fontAlgn="auto">
              <a:spcBef>
                <a:spcPts val="0"/>
              </a:spcBef>
              <a:spcAft>
                <a:spcPts val="0"/>
              </a:spcAft>
              <a:defRPr>
                <a:latin typeface="+mn-lt"/>
                <a:ea typeface="+mn-ea"/>
              </a:defRPr>
            </a:lvl1pPr>
          </a:lstStyle>
          <a:p>
            <a:pPr>
              <a:defRPr/>
            </a:pPr>
            <a:r>
              <a:rPr lang="en-US"/>
              <a:t>#ITDEVCON</a:t>
            </a:r>
          </a:p>
        </p:txBody>
      </p:sp>
    </p:spTree>
    <p:extLst>
      <p:ext uri="{BB962C8B-B14F-4D97-AF65-F5344CB8AC3E}">
        <p14:creationId xmlns:p14="http://schemas.microsoft.com/office/powerpoint/2010/main" val="2666601635"/>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437636" y="4896168"/>
            <a:ext cx="7461885" cy="578559"/>
          </a:xfrm>
          <a:prstGeom prst="rect">
            <a:avLst/>
          </a:prstGeom>
        </p:spPr>
        <p:txBody>
          <a:bodyPr anchor="b"/>
          <a:lstStyle>
            <a:lvl1pPr algn="l">
              <a:defRPr sz="2720" b="1"/>
            </a:lvl1pPr>
          </a:lstStyle>
          <a:p>
            <a:r>
              <a:rPr lang="en-US"/>
              <a:t>Click to edit Master title style</a:t>
            </a:r>
          </a:p>
        </p:txBody>
      </p:sp>
      <p:sp>
        <p:nvSpPr>
          <p:cNvPr id="3" name="Picture Placeholder 2"/>
          <p:cNvSpPr>
            <a:spLocks noGrp="1"/>
          </p:cNvSpPr>
          <p:nvPr>
            <p:ph type="pic" idx="1"/>
          </p:nvPr>
        </p:nvSpPr>
        <p:spPr>
          <a:xfrm>
            <a:off x="2437636" y="626053"/>
            <a:ext cx="7461885" cy="4196715"/>
          </a:xfrm>
          <a:prstGeom prst="rect">
            <a:avLst/>
          </a:prstGeom>
        </p:spPr>
        <p:txBody>
          <a:bodyPr rtlCol="0">
            <a:normAutofit/>
          </a:bodyPr>
          <a:lstStyle>
            <a:lvl1pPr marL="0" indent="0">
              <a:buNone/>
              <a:defRPr sz="4352"/>
            </a:lvl1pPr>
            <a:lvl2pPr marL="621746" indent="0">
              <a:buNone/>
              <a:defRPr sz="3808"/>
            </a:lvl2pPr>
            <a:lvl3pPr marL="1243493" indent="0">
              <a:buNone/>
              <a:defRPr sz="3264"/>
            </a:lvl3pPr>
            <a:lvl4pPr marL="1865239" indent="0">
              <a:buNone/>
              <a:defRPr sz="2720"/>
            </a:lvl4pPr>
            <a:lvl5pPr marL="2486985" indent="0">
              <a:buNone/>
              <a:defRPr sz="2720"/>
            </a:lvl5pPr>
            <a:lvl6pPr marL="3108731" indent="0">
              <a:buNone/>
              <a:defRPr sz="2720"/>
            </a:lvl6pPr>
            <a:lvl7pPr marL="3730478" indent="0">
              <a:buNone/>
              <a:defRPr sz="2720"/>
            </a:lvl7pPr>
            <a:lvl8pPr marL="4352224" indent="0">
              <a:buNone/>
              <a:defRPr sz="2720"/>
            </a:lvl8pPr>
            <a:lvl9pPr marL="4973970" indent="0">
              <a:buNone/>
              <a:defRPr sz="2720"/>
            </a:lvl9pPr>
          </a:lstStyle>
          <a:p>
            <a:pPr lvl="0"/>
            <a:endParaRPr lang="en-US" noProof="0"/>
          </a:p>
        </p:txBody>
      </p:sp>
      <p:sp>
        <p:nvSpPr>
          <p:cNvPr id="4" name="Text Placeholder 3"/>
          <p:cNvSpPr>
            <a:spLocks noGrp="1"/>
          </p:cNvSpPr>
          <p:nvPr>
            <p:ph type="body" sz="half" idx="2"/>
          </p:nvPr>
        </p:nvSpPr>
        <p:spPr>
          <a:xfrm>
            <a:off x="2437636" y="5474727"/>
            <a:ext cx="7461885" cy="820346"/>
          </a:xfrm>
          <a:prstGeom prst="rect">
            <a:avLst/>
          </a:prstGeom>
        </p:spPr>
        <p:txBody>
          <a:bodyPr/>
          <a:lstStyle>
            <a:lvl1pPr marL="0" indent="0">
              <a:buNone/>
              <a:defRPr sz="1904"/>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a:t>Click to edit Master text styles</a:t>
            </a:r>
          </a:p>
        </p:txBody>
      </p:sp>
      <p:sp>
        <p:nvSpPr>
          <p:cNvPr id="5" name="Footer Placeholder 4"/>
          <p:cNvSpPr>
            <a:spLocks noGrp="1"/>
          </p:cNvSpPr>
          <p:nvPr>
            <p:ph type="ftr" sz="quarter" idx="10"/>
          </p:nvPr>
        </p:nvSpPr>
        <p:spPr>
          <a:ln/>
        </p:spPr>
        <p:txBody>
          <a:bodyPr/>
          <a:lstStyle>
            <a:lvl1pPr>
              <a:defRPr/>
            </a:lvl1pPr>
          </a:lstStyle>
          <a:p>
            <a:pPr>
              <a:defRPr/>
            </a:pPr>
            <a:r>
              <a:rPr lang="en-US" altLang="en-US"/>
              <a:t>#</a:t>
            </a:r>
            <a:r>
              <a:rPr lang="en-US" altLang="en-US" err="1"/>
              <a:t>ITDevConnections</a:t>
            </a:r>
            <a:endParaRPr lang="en-US" altLang="en-US"/>
          </a:p>
        </p:txBody>
      </p:sp>
    </p:spTree>
    <p:extLst>
      <p:ext uri="{BB962C8B-B14F-4D97-AF65-F5344CB8AC3E}">
        <p14:creationId xmlns:p14="http://schemas.microsoft.com/office/powerpoint/2010/main" val="1204979210"/>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p:cSld name="Normal Slide">
    <p:bg>
      <p:bgRef idx="1001">
        <a:schemeClr val="bg1"/>
      </p:bgRef>
    </p:bg>
    <p:spTree>
      <p:nvGrpSpPr>
        <p:cNvPr id="1" name=""/>
        <p:cNvGrpSpPr/>
        <p:nvPr/>
      </p:nvGrpSpPr>
      <p:grpSpPr>
        <a:xfrm>
          <a:off x="0" y="0"/>
          <a:ext cx="0" cy="0"/>
          <a:chOff x="0" y="0"/>
          <a:chExt cx="0" cy="0"/>
        </a:xfrm>
      </p:grpSpPr>
      <p:sp>
        <p:nvSpPr>
          <p:cNvPr id="5" name="Title Placeholder 1"/>
          <p:cNvSpPr>
            <a:spLocks noGrp="1"/>
          </p:cNvSpPr>
          <p:nvPr>
            <p:ph type="title"/>
          </p:nvPr>
        </p:nvSpPr>
        <p:spPr>
          <a:xfrm>
            <a:off x="258112" y="109718"/>
            <a:ext cx="11915936" cy="1252527"/>
          </a:xfrm>
          <a:prstGeom prst="rect">
            <a:avLst/>
          </a:prstGeom>
        </p:spPr>
        <p:txBody>
          <a:bodyPr vert="horz" lIns="91440" tIns="45720" rIns="91440" bIns="45720" rtlCol="0" anchor="ctr" anchorCtr="0">
            <a:noAutofit/>
          </a:bodyPr>
          <a:lstStyle/>
          <a:p>
            <a:r>
              <a:rPr lang="en-US"/>
              <a:t>Click to edit Master title style</a:t>
            </a:r>
            <a:endParaRPr dirty="0"/>
          </a:p>
        </p:txBody>
      </p:sp>
      <p:sp>
        <p:nvSpPr>
          <p:cNvPr id="7" name="Date Placeholder 3"/>
          <p:cNvSpPr>
            <a:spLocks noGrp="1"/>
          </p:cNvSpPr>
          <p:nvPr>
            <p:ph type="dt" sz="half" idx="2"/>
          </p:nvPr>
        </p:nvSpPr>
        <p:spPr>
          <a:xfrm>
            <a:off x="7638254" y="6445268"/>
            <a:ext cx="1353732" cy="372394"/>
          </a:xfrm>
          <a:prstGeom prst="rect">
            <a:avLst/>
          </a:prstGeom>
        </p:spPr>
        <p:txBody>
          <a:bodyPr vert="horz" lIns="91440" tIns="45720" rIns="91440" bIns="45720" rtlCol="0" anchor="ctr"/>
          <a:lstStyle>
            <a:lvl1pPr algn="r">
              <a:defRPr sz="1020">
                <a:solidFill>
                  <a:srgbClr val="A6A6A6"/>
                </a:solidFill>
              </a:defRPr>
            </a:lvl1pPr>
          </a:lstStyle>
          <a:p>
            <a:fld id="{B01F9CA3-105E-4857-9057-6DB6197DA786}" type="datetimeFigureOut">
              <a:rPr lang="en-US" smtClean="0"/>
              <a:pPr/>
              <a:t>1/25/2018</a:t>
            </a:fld>
            <a:endParaRPr lang="en-US"/>
          </a:p>
        </p:txBody>
      </p:sp>
      <p:sp>
        <p:nvSpPr>
          <p:cNvPr id="8" name="Slide Number Placeholder 5"/>
          <p:cNvSpPr>
            <a:spLocks noGrp="1"/>
          </p:cNvSpPr>
          <p:nvPr>
            <p:ph type="sldNum" sz="quarter" idx="4"/>
          </p:nvPr>
        </p:nvSpPr>
        <p:spPr>
          <a:xfrm>
            <a:off x="9001913" y="6445268"/>
            <a:ext cx="786444" cy="372394"/>
          </a:xfrm>
          <a:prstGeom prst="rect">
            <a:avLst/>
          </a:prstGeom>
        </p:spPr>
        <p:txBody>
          <a:bodyPr vert="horz" lIns="91440" tIns="45720" rIns="91440" bIns="45720" rtlCol="0" anchor="ctr"/>
          <a:lstStyle>
            <a:lvl1pPr algn="r">
              <a:defRPr sz="1224">
                <a:solidFill>
                  <a:srgbClr val="A6A6A6"/>
                </a:solidFill>
              </a:defRPr>
            </a:lvl1pPr>
          </a:lstStyle>
          <a:p>
            <a:fld id="{7F5CE407-6216-4202-80E4-A30DC2F709B2}" type="slidenum">
              <a:rPr lang="en-US" smtClean="0"/>
              <a:pPr/>
              <a:t>‹#›</a:t>
            </a:fld>
            <a:endParaRPr lang="en-US" dirty="0"/>
          </a:p>
        </p:txBody>
      </p:sp>
      <p:sp>
        <p:nvSpPr>
          <p:cNvPr id="10" name="Content Placeholder 2"/>
          <p:cNvSpPr>
            <a:spLocks noGrp="1"/>
          </p:cNvSpPr>
          <p:nvPr>
            <p:ph idx="1"/>
          </p:nvPr>
        </p:nvSpPr>
        <p:spPr>
          <a:xfrm>
            <a:off x="258112" y="1633888"/>
            <a:ext cx="11915936" cy="4429866"/>
          </a:xfrm>
        </p:spPr>
        <p:txBody>
          <a:bodyPr/>
          <a:lstStyle>
            <a:lvl1pPr>
              <a:spcBef>
                <a:spcPts val="1224"/>
              </a:spcBef>
              <a:defRPr sz="2448"/>
            </a:lvl1pPr>
            <a:lvl2pPr>
              <a:spcBef>
                <a:spcPts val="612"/>
              </a:spcBef>
              <a:defRPr/>
            </a:lvl2pPr>
            <a:lvl3pPr>
              <a:spcBef>
                <a:spcPts val="612"/>
              </a:spcBef>
              <a:defRPr/>
            </a:lvl3pPr>
            <a:lvl4pPr>
              <a:spcBef>
                <a:spcPts val="612"/>
              </a:spcBef>
              <a:defRPr/>
            </a:lvl4pPr>
            <a:lvl5pPr>
              <a:spcBef>
                <a:spcPts val="612"/>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Tree>
    <p:extLst>
      <p:ext uri="{BB962C8B-B14F-4D97-AF65-F5344CB8AC3E}">
        <p14:creationId xmlns:p14="http://schemas.microsoft.com/office/powerpoint/2010/main" val="3691153719"/>
      </p:ext>
    </p:extLst>
  </p:cSld>
  <p:clrMapOvr>
    <a:overrideClrMapping bg1="lt1" tx1="dk1" bg2="lt2" tx2="dk2" accent1="accent1" accent2="accent2" accent3="accent3" accent4="accent4" accent5="accent5" accent6="accent6" hlink="hlink" folHlink="folHlink"/>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Title Slide _Option 1_Photo 3">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stretch>
            <a:fillRect/>
          </a:stretch>
        </p:blipFill>
        <p:spPr>
          <a:xfrm>
            <a:off x="3591" y="0"/>
            <a:ext cx="12429295" cy="6994525"/>
          </a:xfrm>
          <a:prstGeom prst="rect">
            <a:avLst/>
          </a:prstGeom>
        </p:spPr>
      </p:pic>
      <p:sp>
        <p:nvSpPr>
          <p:cNvPr id="2" name="Rectangle 1"/>
          <p:cNvSpPr/>
          <p:nvPr userDrawn="1"/>
        </p:nvSpPr>
        <p:spPr bwMode="auto">
          <a:xfrm>
            <a:off x="266508" y="2125677"/>
            <a:ext cx="6408931" cy="3566160"/>
          </a:xfrm>
          <a:prstGeom prst="rect">
            <a:avLst/>
          </a:prstGeom>
          <a:solidFill>
            <a:srgbClr val="0078D7">
              <a:alpha val="9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9" tIns="109703" rIns="137129" bIns="109703" numCol="1" spcCol="0" rtlCol="0" fromWordArt="0" anchor="t" anchorCtr="0" forceAA="0" compatLnSpc="1">
            <a:prstTxWarp prst="textNoShape">
              <a:avLst/>
            </a:prstTxWarp>
            <a:noAutofit/>
          </a:bodyPr>
          <a:lstStyle/>
          <a:p>
            <a:pPr algn="ctr" defTabSz="699127" fontAlgn="base">
              <a:lnSpc>
                <a:spcPct val="90000"/>
              </a:lnSpc>
              <a:spcBef>
                <a:spcPct val="0"/>
              </a:spcBef>
              <a:spcAft>
                <a:spcPct val="0"/>
              </a:spcAft>
            </a:pPr>
            <a:r>
              <a:rPr lang="en-US" sz="1800">
                <a:gradFill>
                  <a:gsLst>
                    <a:gs pos="0">
                      <a:srgbClr val="FFFFFF"/>
                    </a:gs>
                    <a:gs pos="100000">
                      <a:srgbClr val="FFFFFF"/>
                    </a:gs>
                  </a:gsLst>
                  <a:lin ang="5400000" scaled="0"/>
                </a:gradFill>
                <a:ea typeface="Segoe UI" pitchFamily="34" charset="0"/>
                <a:cs typeface="Segoe UI" pitchFamily="34" charset="0"/>
              </a:rPr>
              <a:t>    </a:t>
            </a:r>
          </a:p>
        </p:txBody>
      </p:sp>
      <p:sp>
        <p:nvSpPr>
          <p:cNvPr id="7" name="Title 1"/>
          <p:cNvSpPr>
            <a:spLocks noGrp="1"/>
          </p:cNvSpPr>
          <p:nvPr>
            <p:ph type="title" hasCustomPrompt="1"/>
          </p:nvPr>
        </p:nvSpPr>
        <p:spPr bwMode="auto">
          <a:xfrm>
            <a:off x="274702" y="2125677"/>
            <a:ext cx="6402388" cy="1828800"/>
          </a:xfrm>
          <a:noFill/>
        </p:spPr>
        <p:txBody>
          <a:bodyPr lIns="146304" tIns="91440" rIns="146304" bIns="91440" anchor="t" anchorCtr="0"/>
          <a:lstStyle>
            <a:lvl1pPr>
              <a:defRPr sz="5399" spc="-100" baseline="0">
                <a:solidFill>
                  <a:schemeClr val="tx1"/>
                </a:solidFill>
              </a:defRPr>
            </a:lvl1pPr>
          </a:lstStyle>
          <a:p>
            <a:r>
              <a:rPr lang="en-US"/>
              <a:t>Presentation title</a:t>
            </a:r>
          </a:p>
        </p:txBody>
      </p:sp>
      <p:sp>
        <p:nvSpPr>
          <p:cNvPr id="8" name="Text Placeholder 2"/>
          <p:cNvSpPr>
            <a:spLocks noGrp="1"/>
          </p:cNvSpPr>
          <p:nvPr>
            <p:ph type="body" sz="quarter" idx="14" hasCustomPrompt="1"/>
          </p:nvPr>
        </p:nvSpPr>
        <p:spPr bwMode="auto">
          <a:xfrm>
            <a:off x="273050" y="3954458"/>
            <a:ext cx="6402388" cy="1825625"/>
          </a:xfrm>
        </p:spPr>
        <p:txBody>
          <a:bodyPr tIns="109728" bIns="109728">
            <a:noAutofit/>
          </a:bodyPr>
          <a:lstStyle>
            <a:lvl1pPr marL="0" indent="0">
              <a:spcBef>
                <a:spcPts val="0"/>
              </a:spcBef>
              <a:buNone/>
              <a:defRPr sz="3199">
                <a:solidFill>
                  <a:schemeClr val="tx2"/>
                </a:solidFill>
              </a:defRPr>
            </a:lvl1pPr>
          </a:lstStyle>
          <a:p>
            <a:pPr lvl="0"/>
            <a:r>
              <a:rPr lang="en-US"/>
              <a:t>Speaker Name</a:t>
            </a: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201" y="479027"/>
            <a:ext cx="1252817" cy="269191"/>
          </a:xfrm>
          <a:prstGeom prst="rect">
            <a:avLst/>
          </a:prstGeom>
        </p:spPr>
      </p:pic>
    </p:spTree>
    <p:extLst>
      <p:ext uri="{BB962C8B-B14F-4D97-AF65-F5344CB8AC3E}">
        <p14:creationId xmlns:p14="http://schemas.microsoft.com/office/powerpoint/2010/main" val="3543794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Title Slide_Option 1_Color">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399" spc="-100" baseline="0">
                <a:gradFill>
                  <a:gsLst>
                    <a:gs pos="91000">
                      <a:schemeClr val="tx1"/>
                    </a:gs>
                    <a:gs pos="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2" y="3955786"/>
            <a:ext cx="7315137" cy="1828007"/>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a:t>Speaker Name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200" y="6245174"/>
            <a:ext cx="1256648" cy="269191"/>
          </a:xfrm>
          <a:prstGeom prst="rect">
            <a:avLst/>
          </a:prstGeom>
        </p:spPr>
      </p:pic>
    </p:spTree>
    <p:extLst>
      <p:ext uri="{BB962C8B-B14F-4D97-AF65-F5344CB8AC3E}">
        <p14:creationId xmlns:p14="http://schemas.microsoft.com/office/powerpoint/2010/main" val="8499988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Title Slide_Option 2_Color">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460163" y="481618"/>
            <a:ext cx="1752600" cy="162551"/>
          </a:xfrm>
          <a:prstGeom prst="rect">
            <a:avLst/>
          </a:prstGeom>
        </p:spPr>
      </p:pic>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399" spc="-100" baseline="0">
                <a:gradFill>
                  <a:gsLst>
                    <a:gs pos="91000">
                      <a:schemeClr val="tx1"/>
                    </a:gs>
                    <a:gs pos="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2" y="3955786"/>
            <a:ext cx="7315137" cy="1828007"/>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a:t>Speaker Name</a:t>
            </a:r>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200" y="6245174"/>
            <a:ext cx="1256648" cy="269191"/>
          </a:xfrm>
          <a:prstGeom prst="rect">
            <a:avLst/>
          </a:prstGeom>
        </p:spPr>
      </p:pic>
    </p:spTree>
    <p:extLst>
      <p:ext uri="{BB962C8B-B14F-4D97-AF65-F5344CB8AC3E}">
        <p14:creationId xmlns:p14="http://schemas.microsoft.com/office/powerpoint/2010/main" val="20221618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Title &amp; Non-bulleted text_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44248875"/>
      </p:ext>
    </p:extLst>
  </p:cSld>
  <p:clrMapOvr>
    <a:masterClrMapping/>
  </p:clrMapOvr>
  <p:transition>
    <p:fade/>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Title and Content_Color">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2025170"/>
          </a:xfrm>
        </p:spPr>
        <p:txBody>
          <a:bodyPr>
            <a:spAutoFit/>
          </a:bodyPr>
          <a:lstStyle>
            <a:lvl1pPr>
              <a:defRPr sz="359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19450012"/>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29962453"/>
      </p:ext>
    </p:extLst>
  </p:cSld>
  <p:clrMapOvr>
    <a:masterClrMapping/>
  </p:clrMapOvr>
  <p:transition>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Two Column Non-bulleted text_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63604281"/>
      </p:ext>
    </p:extLst>
  </p:cSld>
  <p:clrMapOvr>
    <a:masterClrMapping/>
  </p:clrMapOvr>
  <p:transition>
    <p:fade/>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Two Column Bullet text_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90036521"/>
      </p:ext>
    </p:extLst>
  </p:cSld>
  <p:clrMapOvr>
    <a:masterClrMapping/>
  </p:clrMapOvr>
  <p:transition>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Title Only_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43739893"/>
      </p:ext>
    </p:extLst>
  </p:cSld>
  <p:clrMapOvr>
    <a:masterClrMapping/>
  </p:clrMapOvr>
  <p:transition>
    <p:fade/>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Section Title_Accen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713445083"/>
      </p:ext>
    </p:extLst>
  </p:cSld>
  <p:clrMapOvr>
    <a:masterClrMapping/>
  </p:clrMapOvr>
  <p:transition>
    <p:fade/>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Section Title_Accent 4">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591251315"/>
      </p:ext>
    </p:extLst>
  </p:cSld>
  <p:clrMapOvr>
    <a:masterClrMapping/>
  </p:clrMapOvr>
  <p:transition>
    <p:fade/>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Section Title_Accent 5">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001604670"/>
      </p:ext>
    </p:extLst>
  </p:cSld>
  <p:clrMapOvr>
    <a:masterClrMapping/>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Section Title_Accent 6">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656236496"/>
      </p:ext>
    </p:extLst>
  </p:cSld>
  <p:clrMapOvr>
    <a:masterClrMapping/>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50-50 Right Photo Layout_Colo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41426"/>
            <a:ext cx="5486399" cy="2012859"/>
          </a:xfrm>
        </p:spPr>
        <p:txBody>
          <a:bodyPr>
            <a:spAutoFit/>
          </a:bodyPr>
          <a:lstStyle>
            <a:lvl1pPr>
              <a:defRPr sz="6599"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1700457624"/>
      </p:ext>
    </p:extLst>
  </p:cSld>
  <p:clrMapOvr>
    <a:masterClrMapping/>
  </p:clrMapOvr>
  <p:transition>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Blank_Accent 3">
    <p:spTree>
      <p:nvGrpSpPr>
        <p:cNvPr id="1" name=""/>
        <p:cNvGrpSpPr/>
        <p:nvPr/>
      </p:nvGrpSpPr>
      <p:grpSpPr>
        <a:xfrm>
          <a:off x="0" y="0"/>
          <a:ext cx="0" cy="0"/>
          <a:chOff x="0" y="0"/>
          <a:chExt cx="0" cy="0"/>
        </a:xfrm>
      </p:grpSpPr>
    </p:spTree>
    <p:extLst>
      <p:ext uri="{BB962C8B-B14F-4D97-AF65-F5344CB8AC3E}">
        <p14:creationId xmlns:p14="http://schemas.microsoft.com/office/powerpoint/2010/main" val="535813680"/>
      </p:ext>
    </p:extLst>
  </p:cSld>
  <p:clrMapOvr>
    <a:masterClrMapping/>
  </p:clrMapOvr>
  <p:transition>
    <p:fade/>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Blank_Accent 4">
    <p:bg>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43711521"/>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64013" y="479425"/>
            <a:ext cx="1436313" cy="306604"/>
          </a:xfrm>
          <a:prstGeom prst="rect">
            <a:avLst/>
          </a:prstGeom>
        </p:spPr>
      </p:pic>
    </p:spTree>
    <p:extLst>
      <p:ext uri="{BB962C8B-B14F-4D97-AF65-F5344CB8AC3E}">
        <p14:creationId xmlns:p14="http://schemas.microsoft.com/office/powerpoint/2010/main" val="9250691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Blank_Accent 5">
    <p:bg>
      <p:bgPr>
        <a:solidFill>
          <a:schemeClr val="accent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69160216"/>
      </p:ext>
    </p:extLst>
  </p:cSld>
  <p:clrMapOvr>
    <a:masterClrMapping/>
  </p:clrMapOvr>
  <p:transition>
    <p:fade/>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Blank_Accent 6">
    <p:bg>
      <p:bgPr>
        <a:solidFill>
          <a:schemeClr val="accent6"/>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787970"/>
      </p:ext>
    </p:extLst>
  </p:cSld>
  <p:clrMapOvr>
    <a:masterClrMapping/>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Developer Code Layout_Color">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1995931"/>
          </a:xfrm>
        </p:spPr>
        <p:txBody>
          <a:bodyPr/>
          <a:lstStyle>
            <a:lvl1pPr marL="0" indent="0">
              <a:buNone/>
              <a:defRPr sz="32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8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4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0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79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31312150"/>
      </p:ext>
    </p:extLst>
  </p:cSld>
  <p:clrMapOvr>
    <a:masterClrMapping/>
  </p:clrMapOvr>
  <p:transition>
    <p:fade/>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Closing logo slide_Color">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7"/>
            <a:ext cx="11887199" cy="403187"/>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2016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1"/>
            <a:ext cx="3288506" cy="704445"/>
          </a:xfrm>
          <a:prstGeom prst="rect">
            <a:avLst/>
          </a:prstGeom>
        </p:spPr>
      </p:pic>
    </p:spTree>
    <p:extLst>
      <p:ext uri="{BB962C8B-B14F-4D97-AF65-F5344CB8AC3E}">
        <p14:creationId xmlns:p14="http://schemas.microsoft.com/office/powerpoint/2010/main" val="2840529196"/>
      </p:ext>
    </p:extLst>
  </p:cSld>
  <p:clrMapOvr>
    <a:masterClrMapping/>
  </p:clrMapOvr>
  <p:transition>
    <p:fade/>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C939C40-7ED1-4034-947E-783F823E1E1B}" type="datetimeFigureOut">
              <a:rPr lang="en-US" smtClean="0"/>
              <a:t>1/25/2018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161138F-B955-46B1-93CD-63A17045C897}" type="slidenum">
              <a:rPr lang="en-US" smtClean="0"/>
              <a:t>‹#›</a:t>
            </a:fld>
            <a:endParaRPr lang="en-US"/>
          </a:p>
        </p:txBody>
      </p:sp>
    </p:spTree>
    <p:extLst>
      <p:ext uri="{BB962C8B-B14F-4D97-AF65-F5344CB8AC3E}">
        <p14:creationId xmlns:p14="http://schemas.microsoft.com/office/powerpoint/2010/main" val="2410070107"/>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9905775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showMasterSp="0"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40" y="1212852"/>
            <a:ext cx="11887200" cy="2028929"/>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10" indent="0">
              <a:buNone/>
              <a:defRPr/>
            </a:lvl3pPr>
            <a:lvl4pPr marL="457018" indent="0">
              <a:buNone/>
              <a:defRPr/>
            </a:lvl4pPr>
            <a:lvl5pPr marL="68552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23444930"/>
      </p:ext>
    </p:extLst>
  </p:cSld>
  <p:clrMapOvr>
    <a:masterClrMapping/>
  </p:clrMapOvr>
  <p:transition>
    <p:fade/>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851100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41" y="1212853"/>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469" indent="0">
              <a:buNone/>
              <a:defRPr/>
            </a:lvl3pPr>
            <a:lvl4pPr marL="456937" indent="0">
              <a:buNone/>
              <a:defRPr/>
            </a:lvl4pPr>
            <a:lvl5pPr marL="68540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126399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Normal Slide">
    <p:bg>
      <p:bgRef idx="1001">
        <a:schemeClr val="bg1"/>
      </p:bgRef>
    </p:bg>
    <p:spTree>
      <p:nvGrpSpPr>
        <p:cNvPr id="1" name=""/>
        <p:cNvGrpSpPr/>
        <p:nvPr/>
      </p:nvGrpSpPr>
      <p:grpSpPr>
        <a:xfrm>
          <a:off x="0" y="0"/>
          <a:ext cx="0" cy="0"/>
          <a:chOff x="0" y="0"/>
          <a:chExt cx="0" cy="0"/>
        </a:xfrm>
      </p:grpSpPr>
      <p:sp>
        <p:nvSpPr>
          <p:cNvPr id="5" name="Title Placeholder 1"/>
          <p:cNvSpPr>
            <a:spLocks noGrp="1"/>
          </p:cNvSpPr>
          <p:nvPr>
            <p:ph type="title"/>
          </p:nvPr>
        </p:nvSpPr>
        <p:spPr>
          <a:xfrm>
            <a:off x="258112" y="109718"/>
            <a:ext cx="11915936" cy="1252527"/>
          </a:xfrm>
          <a:prstGeom prst="rect">
            <a:avLst/>
          </a:prstGeom>
        </p:spPr>
        <p:txBody>
          <a:bodyPr vert="horz" lIns="91440" tIns="45720" rIns="91440" bIns="45720" rtlCol="0" anchor="ctr" anchorCtr="0">
            <a:noAutofit/>
          </a:bodyPr>
          <a:lstStyle/>
          <a:p>
            <a:r>
              <a:rPr lang="en-US"/>
              <a:t>Click to edit Master title style</a:t>
            </a:r>
            <a:endParaRPr dirty="0"/>
          </a:p>
        </p:txBody>
      </p:sp>
      <p:sp>
        <p:nvSpPr>
          <p:cNvPr id="7" name="Date Placeholder 3"/>
          <p:cNvSpPr>
            <a:spLocks noGrp="1"/>
          </p:cNvSpPr>
          <p:nvPr>
            <p:ph type="dt" sz="half" idx="2"/>
          </p:nvPr>
        </p:nvSpPr>
        <p:spPr>
          <a:xfrm>
            <a:off x="7638254" y="6445268"/>
            <a:ext cx="1353732" cy="372394"/>
          </a:xfrm>
          <a:prstGeom prst="rect">
            <a:avLst/>
          </a:prstGeom>
        </p:spPr>
        <p:txBody>
          <a:bodyPr vert="horz" lIns="91440" tIns="45720" rIns="91440" bIns="45720" rtlCol="0" anchor="ctr"/>
          <a:lstStyle>
            <a:lvl1pPr algn="r">
              <a:defRPr sz="1020">
                <a:solidFill>
                  <a:srgbClr val="A6A6A6"/>
                </a:solidFill>
              </a:defRPr>
            </a:lvl1pPr>
          </a:lstStyle>
          <a:p>
            <a:fld id="{B01F9CA3-105E-4857-9057-6DB6197DA786}" type="datetimeFigureOut">
              <a:rPr lang="en-US" smtClean="0"/>
              <a:pPr/>
              <a:t>1/25/2018</a:t>
            </a:fld>
            <a:endParaRPr lang="en-US"/>
          </a:p>
        </p:txBody>
      </p:sp>
      <p:sp>
        <p:nvSpPr>
          <p:cNvPr id="8" name="Slide Number Placeholder 5"/>
          <p:cNvSpPr>
            <a:spLocks noGrp="1"/>
          </p:cNvSpPr>
          <p:nvPr>
            <p:ph type="sldNum" sz="quarter" idx="4"/>
          </p:nvPr>
        </p:nvSpPr>
        <p:spPr>
          <a:xfrm>
            <a:off x="9001913" y="6445268"/>
            <a:ext cx="786444" cy="372394"/>
          </a:xfrm>
          <a:prstGeom prst="rect">
            <a:avLst/>
          </a:prstGeom>
        </p:spPr>
        <p:txBody>
          <a:bodyPr vert="horz" lIns="91440" tIns="45720" rIns="91440" bIns="45720" rtlCol="0" anchor="ctr"/>
          <a:lstStyle>
            <a:lvl1pPr algn="r">
              <a:defRPr sz="1224">
                <a:solidFill>
                  <a:srgbClr val="A6A6A6"/>
                </a:solidFill>
              </a:defRPr>
            </a:lvl1pPr>
          </a:lstStyle>
          <a:p>
            <a:fld id="{7F5CE407-6216-4202-80E4-A30DC2F709B2}" type="slidenum">
              <a:rPr lang="en-US" smtClean="0"/>
              <a:pPr/>
              <a:t>‹#›</a:t>
            </a:fld>
            <a:endParaRPr lang="en-US" dirty="0"/>
          </a:p>
        </p:txBody>
      </p:sp>
      <p:sp>
        <p:nvSpPr>
          <p:cNvPr id="10" name="Content Placeholder 2"/>
          <p:cNvSpPr>
            <a:spLocks noGrp="1"/>
          </p:cNvSpPr>
          <p:nvPr>
            <p:ph idx="1"/>
          </p:nvPr>
        </p:nvSpPr>
        <p:spPr>
          <a:xfrm>
            <a:off x="258112" y="1633888"/>
            <a:ext cx="11915936" cy="1939505"/>
          </a:xfrm>
        </p:spPr>
        <p:txBody>
          <a:bodyPr/>
          <a:lstStyle>
            <a:lvl1pPr>
              <a:spcBef>
                <a:spcPts val="1224"/>
              </a:spcBef>
              <a:defRPr sz="2448"/>
            </a:lvl1pPr>
            <a:lvl2pPr>
              <a:spcBef>
                <a:spcPts val="612"/>
              </a:spcBef>
              <a:defRPr/>
            </a:lvl2pPr>
            <a:lvl3pPr>
              <a:spcBef>
                <a:spcPts val="612"/>
              </a:spcBef>
              <a:defRPr/>
            </a:lvl3pPr>
            <a:lvl4pPr>
              <a:spcBef>
                <a:spcPts val="612"/>
              </a:spcBef>
              <a:defRPr/>
            </a:lvl4pPr>
            <a:lvl5pPr>
              <a:spcBef>
                <a:spcPts val="612"/>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Tree>
    <p:extLst>
      <p:ext uri="{BB962C8B-B14F-4D97-AF65-F5344CB8AC3E}">
        <p14:creationId xmlns:p14="http://schemas.microsoft.com/office/powerpoint/2010/main" val="2540697907"/>
      </p:ext>
    </p:extLst>
  </p:cSld>
  <p:clrMapOvr>
    <a:overrideClrMapping bg1="lt1" tx1="dk1" bg2="lt2" tx2="dk2" accent1="accent1" accent2="accent2" accent3="accent3" accent4="accent4" accent5="accent5" accent6="accent6" hlink="hlink" folHlink="folHlink"/>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9230" y="6240963"/>
            <a:ext cx="1278510" cy="274137"/>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64013" y="490736"/>
            <a:ext cx="1436313" cy="306604"/>
          </a:xfrm>
          <a:prstGeom prst="rect">
            <a:avLst/>
          </a:prstGeom>
        </p:spPr>
      </p:pic>
      <p:sp>
        <p:nvSpPr>
          <p:cNvPr id="12" name="Freeform 11"/>
          <p:cNvSpPr>
            <a:spLocks noEditPoints="1"/>
          </p:cNvSpPr>
          <p:nvPr userDrawn="1"/>
        </p:nvSpPr>
        <p:spPr bwMode="black">
          <a:xfrm>
            <a:off x="2137568" y="2473325"/>
            <a:ext cx="8161338"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00BCF2"/>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2533843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lide - Microsoft">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8" name="Title 1"/>
          <p:cNvSpPr>
            <a:spLocks noGrp="1"/>
          </p:cNvSpPr>
          <p:nvPr>
            <p:ph type="title" hasCustomPrompt="1"/>
          </p:nvPr>
        </p:nvSpPr>
        <p:spPr>
          <a:xfrm>
            <a:off x="274702" y="2125678"/>
            <a:ext cx="100583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74701" y="3955786"/>
            <a:ext cx="100583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57200" y="490736"/>
            <a:ext cx="1449939" cy="306604"/>
          </a:xfrm>
          <a:prstGeom prst="rect">
            <a:avLst/>
          </a:prstGeom>
        </p:spPr>
      </p:pic>
      <p:sp>
        <p:nvSpPr>
          <p:cNvPr id="7" name="Text Placeholder 2"/>
          <p:cNvSpPr>
            <a:spLocks noGrp="1"/>
          </p:cNvSpPr>
          <p:nvPr>
            <p:ph type="body" sz="quarter" idx="13" hasCustomPrompt="1"/>
          </p:nvPr>
        </p:nvSpPr>
        <p:spPr>
          <a:xfrm>
            <a:off x="8504238" y="307621"/>
            <a:ext cx="3656013"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
        <p:nvSpPr>
          <p:cNvPr id="8" name="TextBox 7"/>
          <p:cNvSpPr txBox="1"/>
          <p:nvPr userDrawn="1"/>
        </p:nvSpPr>
        <p:spPr>
          <a:xfrm>
            <a:off x="288989" y="6072577"/>
            <a:ext cx="1900200"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12433159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lide - Build">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8" name="Title 1"/>
          <p:cNvSpPr>
            <a:spLocks noGrp="1"/>
          </p:cNvSpPr>
          <p:nvPr>
            <p:ph type="title" hasCustomPrompt="1"/>
          </p:nvPr>
        </p:nvSpPr>
        <p:spPr>
          <a:xfrm>
            <a:off x="274702" y="2125678"/>
            <a:ext cx="100583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74701" y="3955786"/>
            <a:ext cx="100583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7" name="Text Placeholder 2"/>
          <p:cNvSpPr>
            <a:spLocks noGrp="1"/>
          </p:cNvSpPr>
          <p:nvPr>
            <p:ph type="body" sz="quarter" idx="13" hasCustomPrompt="1"/>
          </p:nvPr>
        </p:nvSpPr>
        <p:spPr>
          <a:xfrm>
            <a:off x="8504238" y="307621"/>
            <a:ext cx="3656013"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
        <p:nvSpPr>
          <p:cNvPr id="8" name="Freeform 7"/>
          <p:cNvSpPr>
            <a:spLocks noChangeAspect="1" noEditPoints="1"/>
          </p:cNvSpPr>
          <p:nvPr userDrawn="1"/>
        </p:nvSpPr>
        <p:spPr bwMode="black">
          <a:xfrm>
            <a:off x="457200" y="490736"/>
            <a:ext cx="1239006" cy="310896"/>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9" name="TextBox 8"/>
          <p:cNvSpPr txBox="1"/>
          <p:nvPr userDrawn="1"/>
        </p:nvSpPr>
        <p:spPr>
          <a:xfrm>
            <a:off x="288989" y="6072577"/>
            <a:ext cx="1900200"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3250026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38" y="1212850"/>
            <a:ext cx="11887200" cy="2065181"/>
          </a:xfrm>
        </p:spPr>
        <p:txBody>
          <a:bodyPr/>
          <a:lstStyle>
            <a:lvl1pPr marL="0" indent="0">
              <a:buNone/>
              <a:defRPr>
                <a:gradFill>
                  <a:gsLst>
                    <a:gs pos="1250">
                      <a:schemeClr val="tx1"/>
                    </a:gs>
                    <a:gs pos="99000">
                      <a:schemeClr val="tx1"/>
                    </a:gs>
                  </a:gsLst>
                  <a:lin ang="5400000" scaled="0"/>
                </a:gradFill>
              </a:defRPr>
            </a:lvl1pPr>
            <a:lvl2pPr marL="0" indent="0">
              <a:buFontTx/>
              <a:buNone/>
              <a:defRPr sz="24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39774513"/>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10676225"/>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 Build">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8" name="Title 1"/>
          <p:cNvSpPr>
            <a:spLocks noGrp="1"/>
          </p:cNvSpPr>
          <p:nvPr>
            <p:ph type="title" hasCustomPrompt="1"/>
          </p:nvPr>
        </p:nvSpPr>
        <p:spPr>
          <a:xfrm>
            <a:off x="274702" y="2125678"/>
            <a:ext cx="100583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74701" y="3955786"/>
            <a:ext cx="100583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7" name="Text Placeholder 2"/>
          <p:cNvSpPr>
            <a:spLocks noGrp="1"/>
          </p:cNvSpPr>
          <p:nvPr>
            <p:ph type="body" sz="quarter" idx="13" hasCustomPrompt="1"/>
          </p:nvPr>
        </p:nvSpPr>
        <p:spPr>
          <a:xfrm>
            <a:off x="8504238" y="307621"/>
            <a:ext cx="3656013"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
        <p:nvSpPr>
          <p:cNvPr id="8" name="Freeform 7"/>
          <p:cNvSpPr>
            <a:spLocks noChangeAspect="1" noEditPoints="1"/>
          </p:cNvSpPr>
          <p:nvPr userDrawn="1"/>
        </p:nvSpPr>
        <p:spPr bwMode="black">
          <a:xfrm>
            <a:off x="457200" y="490736"/>
            <a:ext cx="1239006" cy="310896"/>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9" name="TextBox 8"/>
          <p:cNvSpPr txBox="1"/>
          <p:nvPr userDrawn="1"/>
        </p:nvSpPr>
        <p:spPr>
          <a:xfrm>
            <a:off x="288989" y="6072577"/>
            <a:ext cx="1900200"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36289604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42542555"/>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03174803"/>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165293602"/>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2"/>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133663928"/>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9144000" cy="1181862"/>
          </a:xfrm>
          <a:noFill/>
        </p:spPr>
        <p:txBody>
          <a:bodyPr wrap="square" tIns="91440" bIns="91440" anchor="t" anchorCtr="0">
            <a:spAutoFit/>
          </a:bodyPr>
          <a:lstStyle>
            <a:lvl1pPr>
              <a:defRPr sz="7200" spc="-100" baseline="0">
                <a:gradFill>
                  <a:gsLst>
                    <a:gs pos="6195">
                      <a:schemeClr val="tx1"/>
                    </a:gs>
                    <a:gs pos="24779">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9143999" cy="738664"/>
          </a:xfrm>
          <a:noFill/>
        </p:spPr>
        <p:txBody>
          <a:bodyPr wrap="square" lIns="182880" tIns="146304" rIns="182880" bIns="146304">
            <a:spAutoFit/>
          </a:bodyPr>
          <a:lstStyle>
            <a:lvl1pPr marL="0" indent="0">
              <a:spcBef>
                <a:spcPts val="0"/>
              </a:spcBef>
              <a:buNone/>
              <a:defRPr sz="3200" spc="0" baseline="0">
                <a:gradFill>
                  <a:gsLst>
                    <a:gs pos="6195">
                      <a:schemeClr val="tx1"/>
                    </a:gs>
                    <a:gs pos="24779">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1637289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9143999"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18150593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53720505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21239">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41242146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50-50 Right Photo Layou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dpi="0" rotWithShape="1">
            <a:blip r:embed="rId2"/>
            <a:srcRect/>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18461135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4058687537"/>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610562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730541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Accent Color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250803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87052569"/>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rgbClr val="505050"/>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42557834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236503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Walki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
                    </a14:imgEffect>
                  </a14:imgLayer>
                </a14:imgProps>
              </a:ext>
              <a:ext uri="{28A0092B-C50C-407E-A947-70E740481C1C}">
                <a14:useLocalDpi xmlns:a14="http://schemas.microsoft.com/office/drawing/2010/main" val="0"/>
              </a:ext>
            </a:extLst>
          </a:blip>
          <a:stretch>
            <a:fillRect/>
          </a:stretch>
        </p:blipFill>
        <p:spPr bwMode="gray">
          <a:xfrm>
            <a:off x="10426344" y="6182441"/>
            <a:ext cx="1552931" cy="332660"/>
          </a:xfrm>
          <a:prstGeom prst="rect">
            <a:avLst/>
          </a:prstGeom>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9280" y="493940"/>
            <a:ext cx="7141464" cy="1323471"/>
          </a:xfrm>
          <a:prstGeom prst="rect">
            <a:avLst/>
          </a:prstGeom>
        </p:spPr>
      </p:pic>
    </p:spTree>
    <p:extLst>
      <p:ext uri="{BB962C8B-B14F-4D97-AF65-F5344CB8AC3E}">
        <p14:creationId xmlns:p14="http://schemas.microsoft.com/office/powerpoint/2010/main" val="2436503793"/>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Title Slide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p:nvSpPr>
        <p:spPr bwMode="auto">
          <a:xfrm>
            <a:off x="3176" y="4395789"/>
            <a:ext cx="12433300" cy="2601913"/>
          </a:xfrm>
          <a:prstGeom prst="rect">
            <a:avLst/>
          </a:prstGeom>
          <a:solidFill>
            <a:srgbClr val="4DA0E2"/>
          </a:solidFill>
          <a:ln>
            <a:noFill/>
          </a:ln>
        </p:spPr>
        <p:txBody>
          <a:bodyPr vert="horz" wrap="square" lIns="91427" tIns="45713" rIns="91427" bIns="45713" numCol="1" anchor="t" anchorCtr="0" compatLnSpc="1">
            <a:prstTxWarp prst="textNoShape">
              <a:avLst/>
            </a:prstTxWarp>
          </a:bodyPr>
          <a:lstStyle/>
          <a:p>
            <a:endParaRPr lang="en-US" sz="1800"/>
          </a:p>
        </p:txBody>
      </p:sp>
      <p:sp>
        <p:nvSpPr>
          <p:cNvPr id="10" name="Rectangle 7"/>
          <p:cNvSpPr>
            <a:spLocks noChangeArrowheads="1"/>
          </p:cNvSpPr>
          <p:nvPr/>
        </p:nvSpPr>
        <p:spPr bwMode="auto">
          <a:xfrm>
            <a:off x="1" y="5843588"/>
            <a:ext cx="12433301" cy="1154113"/>
          </a:xfrm>
          <a:prstGeom prst="rect">
            <a:avLst/>
          </a:prstGeom>
          <a:solidFill>
            <a:srgbClr val="00188F"/>
          </a:solidFill>
          <a:ln>
            <a:noFill/>
          </a:ln>
          <a:extLst/>
        </p:spPr>
        <p:txBody>
          <a:bodyPr vert="horz" wrap="square" lIns="91427" tIns="45713" rIns="91427" bIns="45713" numCol="1" anchor="t" anchorCtr="0" compatLnSpc="1">
            <a:prstTxWarp prst="textNoShape">
              <a:avLst/>
            </a:prstTxWarp>
          </a:bodyPr>
          <a:lstStyle/>
          <a:p>
            <a:endParaRPr lang="en-US" sz="1800"/>
          </a:p>
        </p:txBody>
      </p:sp>
      <p:sp>
        <p:nvSpPr>
          <p:cNvPr id="11" name="Rectangle 8"/>
          <p:cNvSpPr>
            <a:spLocks noChangeArrowheads="1"/>
          </p:cNvSpPr>
          <p:nvPr/>
        </p:nvSpPr>
        <p:spPr bwMode="auto">
          <a:xfrm>
            <a:off x="3176" y="3409951"/>
            <a:ext cx="12430127" cy="282575"/>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sz="1800"/>
          </a:p>
        </p:txBody>
      </p:sp>
      <p:sp>
        <p:nvSpPr>
          <p:cNvPr id="13" name="Rectangle 12"/>
          <p:cNvSpPr/>
          <p:nvPr/>
        </p:nvSpPr>
        <p:spPr bwMode="white">
          <a:xfrm>
            <a:off x="0" y="-318"/>
            <a:ext cx="12435840" cy="699516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6540" y="3954458"/>
            <a:ext cx="6399213" cy="1830388"/>
          </a:xfrm>
          <a:noFill/>
        </p:spPr>
        <p:txBody>
          <a:bodyPr lIns="146304" tIns="109728" rIns="146304" bIns="109728">
            <a:noAutofit/>
          </a:bodyPr>
          <a:lstStyle>
            <a:lvl1pPr marL="0" indent="0">
              <a:spcBef>
                <a:spcPts val="0"/>
              </a:spcBef>
              <a:buNone/>
              <a:defRPr sz="359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5999" spc="-100"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58332" y="6182441"/>
            <a:ext cx="1552931" cy="332660"/>
          </a:xfrm>
          <a:prstGeom prst="rect">
            <a:avLst/>
          </a:prstGeom>
        </p:spPr>
      </p:pic>
      <p:sp>
        <p:nvSpPr>
          <p:cNvPr id="8" name="Rectangle 6"/>
          <p:cNvSpPr>
            <a:spLocks noChangeArrowheads="1"/>
          </p:cNvSpPr>
          <p:nvPr/>
        </p:nvSpPr>
        <p:spPr bwMode="auto">
          <a:xfrm>
            <a:off x="3176" y="4395789"/>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sz="1800"/>
          </a:p>
        </p:txBody>
      </p:sp>
      <p:sp>
        <p:nvSpPr>
          <p:cNvPr id="14" name="TextBox 7"/>
          <p:cNvSpPr txBox="1"/>
          <p:nvPr/>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
        <p:nvSpPr>
          <p:cNvPr id="17" name="Text Placeholder 16"/>
          <p:cNvSpPr>
            <a:spLocks noGrp="1"/>
          </p:cNvSpPr>
          <p:nvPr>
            <p:ph type="body" sz="quarter" idx="13" hasCustomPrompt="1"/>
          </p:nvPr>
        </p:nvSpPr>
        <p:spPr>
          <a:xfrm>
            <a:off x="274638" y="296864"/>
            <a:ext cx="3657600" cy="461665"/>
          </a:xfrm>
        </p:spPr>
        <p:txBody>
          <a:bodyPr/>
          <a:lstStyle>
            <a:lvl1pPr marL="0" indent="0">
              <a:buNone/>
              <a:defRPr sz="2000">
                <a:latin typeface="+mn-lt"/>
              </a:defRPr>
            </a:lvl1pPr>
            <a:lvl2pPr marL="342834" indent="0">
              <a:buNone/>
              <a:defRPr sz="2000"/>
            </a:lvl2pPr>
            <a:lvl3pPr marL="571390" indent="0">
              <a:buNone/>
              <a:defRPr sz="2000"/>
            </a:lvl3pPr>
            <a:lvl4pPr marL="799946" indent="0">
              <a:buNone/>
              <a:defRPr sz="2000"/>
            </a:lvl4pPr>
            <a:lvl5pPr marL="1028503" indent="0">
              <a:buNone/>
              <a:defRPr sz="2000"/>
            </a:lvl5pPr>
          </a:lstStyle>
          <a:p>
            <a:pPr lvl="0"/>
            <a:r>
              <a:rPr lang="en-US" dirty="0"/>
              <a:t>Session Code</a:t>
            </a:r>
          </a:p>
        </p:txBody>
      </p:sp>
      <p:sp>
        <p:nvSpPr>
          <p:cNvPr id="15" name="Text Placeholder 16"/>
          <p:cNvSpPr>
            <a:spLocks noGrp="1"/>
          </p:cNvSpPr>
          <p:nvPr>
            <p:ph type="body" sz="quarter" idx="14" hasCustomPrompt="1"/>
          </p:nvPr>
        </p:nvSpPr>
        <p:spPr>
          <a:xfrm>
            <a:off x="8504240" y="296864"/>
            <a:ext cx="3657600" cy="461665"/>
          </a:xfrm>
        </p:spPr>
        <p:txBody>
          <a:bodyPr/>
          <a:lstStyle>
            <a:lvl1pPr marL="0" indent="0" algn="r">
              <a:buNone/>
              <a:defRPr sz="2000">
                <a:latin typeface="+mn-lt"/>
              </a:defRPr>
            </a:lvl1pPr>
            <a:lvl2pPr marL="342834" indent="0">
              <a:buNone/>
              <a:defRPr sz="2000"/>
            </a:lvl2pPr>
            <a:lvl3pPr marL="571390" indent="0">
              <a:buNone/>
              <a:defRPr sz="2000"/>
            </a:lvl3pPr>
            <a:lvl4pPr marL="799946" indent="0">
              <a:buNone/>
              <a:defRPr sz="2000"/>
            </a:lvl4pPr>
            <a:lvl5pPr marL="1028503" indent="0">
              <a:buNone/>
              <a:defRPr sz="2000"/>
            </a:lvl5pPr>
          </a:lstStyle>
          <a:p>
            <a:pPr lvl="0"/>
            <a:r>
              <a:rPr lang="en-US" dirty="0"/>
              <a:t>Yammer hashtag</a:t>
            </a:r>
          </a:p>
        </p:txBody>
      </p:sp>
    </p:spTree>
    <p:extLst>
      <p:ext uri="{BB962C8B-B14F-4D97-AF65-F5344CB8AC3E}">
        <p14:creationId xmlns:p14="http://schemas.microsoft.com/office/powerpoint/2010/main" val="33447911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par>
                                <p:cTn id="34" presetID="10" presetClass="entr" presetSubtype="0" fill="hold" grpId="0" nodeType="withEffect">
                                  <p:stCondLst>
                                    <p:cond delay="100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950"/>
                                        <p:tgtEl>
                                          <p:spTgt spid="14"/>
                                        </p:tgtEl>
                                      </p:cBhvr>
                                    </p:animEffect>
                                  </p:childTnLst>
                                </p:cTn>
                              </p:par>
                              <p:par>
                                <p:cTn id="37" presetID="63" presetClass="path" presetSubtype="0" decel="100000" fill="hold" grpId="1" nodeType="withEffect">
                                  <p:stCondLst>
                                    <p:cond delay="1000"/>
                                  </p:stCondLst>
                                  <p:childTnLst>
                                    <p:animMotion origin="layout" path="M -0.01455 -1.34362E-6 L -3.90605E-7 -1.34362E-6 " pathEditMode="relative" rAng="0" ptsTypes="AA">
                                      <p:cBhvr>
                                        <p:cTn id="38" dur="950" fill="hold"/>
                                        <p:tgtEl>
                                          <p:spTgt spid="14"/>
                                        </p:tgtEl>
                                        <p:attrNameLst>
                                          <p:attrName>ppt_x</p:attrName>
                                          <p:attrName>ppt_y</p:attrName>
                                        </p:attrNameLst>
                                      </p:cBhvr>
                                      <p:rCtr x="728" y="0"/>
                                    </p:animMotion>
                                  </p:childTnLst>
                                </p:cTn>
                              </p:par>
                              <p:par>
                                <p:cTn id="39" presetID="6" presetClass="emph" presetSubtype="0" accel="100000" autoRev="1" fill="hold" grpId="2" nodeType="withEffect">
                                  <p:stCondLst>
                                    <p:cond delay="300"/>
                                  </p:stCondLst>
                                  <p:childTnLst>
                                    <p:animScale>
                                      <p:cBhvr>
                                        <p:cTn id="40" dur="500" fill="hold"/>
                                        <p:tgtEl>
                                          <p:spTgt spid="14"/>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950"/>
                                        <p:tgtEl>
                                          <p:spTgt spid="17"/>
                                        </p:tgtEl>
                                      </p:cBhvr>
                                    </p:animEffect>
                                  </p:childTnLst>
                                </p:cTn>
                              </p:par>
                              <p:par>
                                <p:cTn id="44" presetID="63" presetClass="path" presetSubtype="0" decel="100000" fill="hold" grpId="1" nodeType="withEffect">
                                  <p:stCondLst>
                                    <p:cond delay="700"/>
                                  </p:stCondLst>
                                  <p:childTnLst>
                                    <p:animMotion origin="layout" path="M -0.01455 -1.34362E-6 L -3.90605E-7 -1.34362E-6 " pathEditMode="relative" rAng="0" ptsTypes="AA">
                                      <p:cBhvr>
                                        <p:cTn id="45" dur="950" fill="hold"/>
                                        <p:tgtEl>
                                          <p:spTgt spid="17"/>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7"/>
                                        </p:tgtEl>
                                      </p:cBhvr>
                                      <p:by x="95000" y="95000"/>
                                    </p:animScale>
                                  </p:childTnLst>
                                </p:cTn>
                              </p:par>
                              <p:par>
                                <p:cTn id="48" presetID="10" presetClass="entr" presetSubtype="0" fill="hold" grpId="0" nodeType="withEffect">
                                  <p:stCondLst>
                                    <p:cond delay="70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950"/>
                                        <p:tgtEl>
                                          <p:spTgt spid="15"/>
                                        </p:tgtEl>
                                      </p:cBhvr>
                                    </p:animEffect>
                                  </p:childTnLst>
                                </p:cTn>
                              </p:par>
                              <p:par>
                                <p:cTn id="51" presetID="63" presetClass="path" presetSubtype="0" decel="100000" fill="hold" grpId="1" nodeType="withEffect">
                                  <p:stCondLst>
                                    <p:cond delay="700"/>
                                  </p:stCondLst>
                                  <p:childTnLst>
                                    <p:animMotion origin="layout" path="M -0.01455 -1.34362E-6 L -3.90605E-7 -1.34362E-6 " pathEditMode="relative" rAng="0" ptsTypes="AA">
                                      <p:cBhvr>
                                        <p:cTn id="52" dur="950" fill="hold"/>
                                        <p:tgtEl>
                                          <p:spTgt spid="15"/>
                                        </p:tgtEl>
                                        <p:attrNameLst>
                                          <p:attrName>ppt_x</p:attrName>
                                          <p:attrName>ppt_y</p:attrName>
                                        </p:attrNameLst>
                                      </p:cBhvr>
                                      <p:rCtr x="728" y="0"/>
                                    </p:animMotion>
                                  </p:childTnLst>
                                </p:cTn>
                              </p:par>
                              <p:par>
                                <p:cTn id="53" presetID="6" presetClass="emph" presetSubtype="0" accel="100000" autoRev="1" fill="hold" grpId="2" nodeType="withEffect">
                                  <p:stCondLst>
                                    <p:cond delay="0"/>
                                  </p:stCondLst>
                                  <p:childTnLst>
                                    <p:animScale>
                                      <p:cBhvr>
                                        <p:cTn id="54" dur="500" fill="hold"/>
                                        <p:tgtEl>
                                          <p:spTgt spid="15"/>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4" grpId="0"/>
      <p:bldP spid="14" grpId="1"/>
      <p:bldP spid="14"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bldP spid="17" grpId="2"/>
      <p:bldP spid="15" grpId="0">
        <p:tmplLst>
          <p:tmpl>
            <p:tnLst>
              <p:par>
                <p:cTn presetID="10" presetClass="entr" presetSubtype="0" fill="hold" nodeType="withEffect">
                  <p:stCondLst>
                    <p:cond delay="700"/>
                  </p:stCondLst>
                  <p:childTnLst>
                    <p:set>
                      <p:cBhvr>
                        <p:cTn dur="1" fill="hold">
                          <p:stCondLst>
                            <p:cond delay="0"/>
                          </p:stCondLst>
                        </p:cTn>
                        <p:tgtEl>
                          <p:spTgt spid="15"/>
                        </p:tgtEl>
                        <p:attrNameLst>
                          <p:attrName>style.visibility</p:attrName>
                        </p:attrNameLst>
                      </p:cBhvr>
                      <p:to>
                        <p:strVal val="visible"/>
                      </p:to>
                    </p:set>
                    <p:animEffect transition="in" filter="fade">
                      <p:cBhvr>
                        <p:cTn dur="950"/>
                        <p:tgtEl>
                          <p:spTgt spid="15"/>
                        </p:tgtEl>
                      </p:cBhvr>
                    </p:animEffect>
                  </p:childTnLst>
                </p:cTn>
              </p:par>
            </p:tnLst>
          </p:tmpl>
        </p:tmplLst>
      </p:bldP>
      <p:bldP spid="15" grpId="1"/>
      <p:bldP spid="15" grpId="2"/>
    </p:bldLst>
  </p:timing>
  <p:extLst mod="1">
    <p:ext uri="{DCECCB84-F9BA-43D5-87BE-67443E8EF086}">
      <p15:sldGuideLst xmlns:p15="http://schemas.microsoft.com/office/powerpoint/2012/main">
        <p15:guide id="4" orient="horz" pos="4406">
          <p15:clr>
            <a:srgbClr val="C35EA4"/>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1_Title Slide - STATIC">
    <p:bg>
      <p:bgPr>
        <a:solidFill>
          <a:schemeClr val="accent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8"/>
            <a:ext cx="6399213" cy="1830388"/>
          </a:xfrm>
          <a:noFill/>
        </p:spPr>
        <p:txBody>
          <a:bodyPr lIns="146304" tIns="109728" rIns="146304" bIns="109728">
            <a:noAutofit/>
          </a:bodyPr>
          <a:lstStyle>
            <a:lvl1pPr marL="0" indent="0">
              <a:spcBef>
                <a:spcPts val="0"/>
              </a:spcBef>
              <a:buNone/>
              <a:defRPr sz="359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5999" spc="-100"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58332" y="6182441"/>
            <a:ext cx="1552931" cy="332660"/>
          </a:xfrm>
          <a:prstGeom prst="rect">
            <a:avLst/>
          </a:prstGeom>
        </p:spPr>
      </p:pic>
      <p:sp>
        <p:nvSpPr>
          <p:cNvPr id="8" name="Rectangle 6"/>
          <p:cNvSpPr>
            <a:spLocks noChangeArrowheads="1"/>
          </p:cNvSpPr>
          <p:nvPr/>
        </p:nvSpPr>
        <p:spPr bwMode="auto">
          <a:xfrm>
            <a:off x="3176" y="4395789"/>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sz="1800"/>
          </a:p>
        </p:txBody>
      </p:sp>
      <p:sp>
        <p:nvSpPr>
          <p:cNvPr id="14" name="TextBox 7"/>
          <p:cNvSpPr txBox="1"/>
          <p:nvPr/>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187" rtl="0" eaLnBrk="1" latinLnBrk="0" hangingPunct="1"/>
            <a:r>
              <a:rPr lang="en-US" sz="1049"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
        <p:nvSpPr>
          <p:cNvPr id="15" name="Text Placeholder 16"/>
          <p:cNvSpPr>
            <a:spLocks noGrp="1"/>
          </p:cNvSpPr>
          <p:nvPr>
            <p:ph type="body" sz="quarter" idx="13" hasCustomPrompt="1"/>
          </p:nvPr>
        </p:nvSpPr>
        <p:spPr>
          <a:xfrm>
            <a:off x="274638" y="296864"/>
            <a:ext cx="3657600" cy="461665"/>
          </a:xfrm>
        </p:spPr>
        <p:txBody>
          <a:bodyPr/>
          <a:lstStyle>
            <a:lvl1pPr marL="0" indent="0">
              <a:buNone/>
              <a:defRPr sz="2000">
                <a:latin typeface="+mn-lt"/>
              </a:defRPr>
            </a:lvl1pPr>
            <a:lvl2pPr marL="342834" indent="0">
              <a:buNone/>
              <a:defRPr sz="2000"/>
            </a:lvl2pPr>
            <a:lvl3pPr marL="571390" indent="0">
              <a:buNone/>
              <a:defRPr sz="2000"/>
            </a:lvl3pPr>
            <a:lvl4pPr marL="799946" indent="0">
              <a:buNone/>
              <a:defRPr sz="2000"/>
            </a:lvl4pPr>
            <a:lvl5pPr marL="1028503" indent="0">
              <a:buNone/>
              <a:defRPr sz="2000"/>
            </a:lvl5pPr>
          </a:lstStyle>
          <a:p>
            <a:pPr lvl="0"/>
            <a:r>
              <a:rPr lang="en-US" dirty="0"/>
              <a:t>Session Code</a:t>
            </a:r>
          </a:p>
        </p:txBody>
      </p:sp>
      <p:sp>
        <p:nvSpPr>
          <p:cNvPr id="10" name="Text Placeholder 16"/>
          <p:cNvSpPr>
            <a:spLocks noGrp="1"/>
          </p:cNvSpPr>
          <p:nvPr>
            <p:ph type="body" sz="quarter" idx="14" hasCustomPrompt="1"/>
          </p:nvPr>
        </p:nvSpPr>
        <p:spPr>
          <a:xfrm>
            <a:off x="8504240" y="296864"/>
            <a:ext cx="3657600" cy="461665"/>
          </a:xfrm>
        </p:spPr>
        <p:txBody>
          <a:bodyPr/>
          <a:lstStyle>
            <a:lvl1pPr marL="0" indent="0" algn="r">
              <a:buNone/>
              <a:defRPr sz="2000">
                <a:latin typeface="+mn-lt"/>
              </a:defRPr>
            </a:lvl1pPr>
            <a:lvl2pPr marL="342834" indent="0">
              <a:buNone/>
              <a:defRPr sz="2000"/>
            </a:lvl2pPr>
            <a:lvl3pPr marL="571390" indent="0">
              <a:buNone/>
              <a:defRPr sz="2000"/>
            </a:lvl3pPr>
            <a:lvl4pPr marL="799946" indent="0">
              <a:buNone/>
              <a:defRPr sz="2000"/>
            </a:lvl4pPr>
            <a:lvl5pPr marL="1028503" indent="0">
              <a:buNone/>
              <a:defRPr sz="2000"/>
            </a:lvl5pPr>
          </a:lstStyle>
          <a:p>
            <a:pPr lvl="0"/>
            <a:r>
              <a:rPr lang="en-US" dirty="0"/>
              <a:t>Yammer hashtag</a:t>
            </a:r>
          </a:p>
        </p:txBody>
      </p:sp>
    </p:spTree>
    <p:extLst>
      <p:ext uri="{BB962C8B-B14F-4D97-AF65-F5344CB8AC3E}">
        <p14:creationId xmlns:p14="http://schemas.microsoft.com/office/powerpoint/2010/main" val="5491474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Confidentiality Slide">
    <p:bg bwMode="gray">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1237457563"/>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2"/>
        </a:soli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7757448" y="304193"/>
            <a:ext cx="4409440" cy="6400800"/>
          </a:xfrm>
          <a:prstGeom prst="rect">
            <a:avLst/>
          </a:prstGeom>
        </p:spPr>
      </p:pic>
      <p:sp>
        <p:nvSpPr>
          <p:cNvPr id="4" name="Rectangle 3"/>
          <p:cNvSpPr/>
          <p:nvPr/>
        </p:nvSpPr>
        <p:spPr bwMode="auto">
          <a:xfrm>
            <a:off x="274702" y="1211287"/>
            <a:ext cx="100583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7314044" cy="3475534"/>
          </a:xfrm>
          <a:noFill/>
        </p:spPr>
        <p:txBody>
          <a:bodyPr tIns="91440" bIns="91440" anchor="t" anchorCtr="0"/>
          <a:lstStyle>
            <a:lvl1pPr>
              <a:defRPr sz="7198" spc="-100" baseline="0">
                <a:gradFill>
                  <a:gsLst>
                    <a:gs pos="75912">
                      <a:schemeClr val="tx1"/>
                    </a:gs>
                    <a:gs pos="34307">
                      <a:schemeClr val="tx1"/>
                    </a:gs>
                    <a:gs pos="43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40" y="4685508"/>
            <a:ext cx="7315200" cy="1829593"/>
          </a:xfrm>
          <a:noFill/>
        </p:spPr>
        <p:txBody>
          <a:bodyPr lIns="182880" tIns="146304" rIns="182880" bIns="146304">
            <a:noAutofit/>
          </a:bodyPr>
          <a:lstStyle>
            <a:lvl1pPr marL="0" indent="0">
              <a:spcBef>
                <a:spcPts val="0"/>
              </a:spcBef>
              <a:buNone/>
              <a:defRPr sz="3599" spc="0" baseline="0">
                <a:gradFill>
                  <a:gsLst>
                    <a:gs pos="75912">
                      <a:schemeClr val="tx1"/>
                    </a:gs>
                    <a:gs pos="34307">
                      <a:schemeClr val="tx1"/>
                    </a:gs>
                    <a:gs pos="43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828820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p:nvSpPr>
        <p:spPr bwMode="auto">
          <a:xfrm>
            <a:off x="274702" y="1211287"/>
            <a:ext cx="100583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40" y="1209973"/>
            <a:ext cx="9143999" cy="2751698"/>
          </a:xfrm>
          <a:noFill/>
        </p:spPr>
        <p:txBody>
          <a:bodyPr tIns="91440" bIns="91440" anchor="t" anchorCtr="0"/>
          <a:lstStyle>
            <a:lvl1pPr>
              <a:defRPr sz="7198" spc="-100" baseline="0">
                <a:gradFill>
                  <a:gsLst>
                    <a:gs pos="75912">
                      <a:schemeClr val="tx1"/>
                    </a:gs>
                    <a:gs pos="34307">
                      <a:schemeClr val="tx1"/>
                    </a:gs>
                    <a:gs pos="43000">
                      <a:schemeClr val="tx1"/>
                    </a:gs>
                  </a:gsLst>
                  <a:lin ang="5400000" scaled="0"/>
                </a:gradFill>
              </a:defRPr>
            </a:lvl1pPr>
          </a:lstStyle>
          <a:p>
            <a:r>
              <a:rPr lang="en-US" dirty="0"/>
              <a:t>Video title</a:t>
            </a:r>
          </a:p>
        </p:txBody>
      </p:sp>
      <p:sp>
        <p:nvSpPr>
          <p:cNvPr id="5" name="TextBox 7"/>
          <p:cNvSpPr txBox="1"/>
          <p:nvPr/>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187" rtl="0" eaLnBrk="1" latinLnBrk="0" hangingPunct="1"/>
            <a:r>
              <a:rPr lang="en-US" sz="1049"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pic>
        <p:nvPicPr>
          <p:cNvPr id="9" name="Picture 8"/>
          <p:cNvPicPr>
            <a:picLocks noChangeAspect="1"/>
          </p:cNvPicPr>
          <p:nvPr/>
        </p:nvPicPr>
        <p:blipFill>
          <a:blip r:embed="rId2"/>
          <a:stretch>
            <a:fillRect/>
          </a:stretch>
        </p:blipFill>
        <p:spPr>
          <a:xfrm>
            <a:off x="636" y="3410197"/>
            <a:ext cx="12435840" cy="3104213"/>
          </a:xfrm>
          <a:prstGeom prst="rect">
            <a:avLst/>
          </a:prstGeom>
        </p:spPr>
      </p:pic>
    </p:spTree>
    <p:extLst>
      <p:ext uri="{BB962C8B-B14F-4D97-AF65-F5344CB8AC3E}">
        <p14:creationId xmlns:p14="http://schemas.microsoft.com/office/powerpoint/2010/main" val="2991559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831975"/>
          </a:xfrm>
          <a:noFill/>
        </p:spPr>
        <p:txBody>
          <a:bodyPr tIns="91440" bIns="91440" anchor="t" anchorCtr="0"/>
          <a:lstStyle>
            <a:lvl1pPr>
              <a:defRPr sz="8799" spc="-100" baseline="0">
                <a:gradFill>
                  <a:gsLst>
                    <a:gs pos="75912">
                      <a:schemeClr val="tx1"/>
                    </a:gs>
                    <a:gs pos="34307">
                      <a:schemeClr val="tx1"/>
                    </a:gs>
                    <a:gs pos="43000">
                      <a:schemeClr val="tx1"/>
                    </a:gs>
                  </a:gsLst>
                  <a:lin ang="5400000" scaled="0"/>
                </a:gradFill>
              </a:defRPr>
            </a:lvl1pPr>
          </a:lstStyle>
          <a:p>
            <a:r>
              <a:rPr lang="en-US" dirty="0"/>
              <a:t>Section title</a:t>
            </a:r>
          </a:p>
        </p:txBody>
      </p:sp>
      <p:sp>
        <p:nvSpPr>
          <p:cNvPr id="3" name="TextBox 7"/>
          <p:cNvSpPr txBox="1"/>
          <p:nvPr/>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187" rtl="0" eaLnBrk="1" latinLnBrk="0" hangingPunct="1"/>
            <a:r>
              <a:rPr lang="en-US" sz="1049"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2919448137"/>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831975"/>
          </a:xfrm>
          <a:noFill/>
        </p:spPr>
        <p:txBody>
          <a:bodyPr tIns="91440" bIns="91440" anchor="t" anchorCtr="0"/>
          <a:lstStyle>
            <a:lvl1pPr algn="l" defTabSz="932563" rtl="0" eaLnBrk="1" latinLnBrk="0" hangingPunct="1">
              <a:lnSpc>
                <a:spcPct val="90000"/>
              </a:lnSpc>
              <a:spcBef>
                <a:spcPct val="0"/>
              </a:spcBef>
              <a:buNone/>
              <a:defRPr lang="en-US" sz="8799" b="0" kern="1200" cap="none" spc="-100"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dirty="0"/>
              <a:t>Section title</a:t>
            </a:r>
          </a:p>
        </p:txBody>
      </p:sp>
      <p:sp>
        <p:nvSpPr>
          <p:cNvPr id="3" name="TextBox 7"/>
          <p:cNvSpPr txBox="1"/>
          <p:nvPr/>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187" rtl="0" eaLnBrk="1" latinLnBrk="0" hangingPunct="1"/>
            <a:r>
              <a:rPr lang="en-US" sz="1049"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2301781360"/>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831975"/>
          </a:xfrm>
          <a:noFill/>
        </p:spPr>
        <p:txBody>
          <a:bodyPr tIns="91440" bIns="91440" anchor="t" anchorCtr="0"/>
          <a:lstStyle>
            <a:lvl1pPr algn="l" defTabSz="932563" rtl="0" eaLnBrk="1" latinLnBrk="0" hangingPunct="1">
              <a:lnSpc>
                <a:spcPct val="90000"/>
              </a:lnSpc>
              <a:spcBef>
                <a:spcPct val="0"/>
              </a:spcBef>
              <a:buNone/>
              <a:defRPr lang="en-US" sz="8799" b="0" kern="1200" cap="none" spc="-100"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a:t>Section title</a:t>
            </a:r>
          </a:p>
        </p:txBody>
      </p:sp>
      <p:sp>
        <p:nvSpPr>
          <p:cNvPr id="3" name="TextBox 7"/>
          <p:cNvSpPr txBox="1"/>
          <p:nvPr/>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187" rtl="0" eaLnBrk="1" latinLnBrk="0" hangingPunct="1"/>
            <a:r>
              <a:rPr lang="en-US" sz="1049"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252104438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39" y="1212850"/>
            <a:ext cx="11889564" cy="2059025"/>
          </a:xfrm>
        </p:spPr>
        <p:txBody>
          <a:bodyPr/>
          <a:lstStyle>
            <a:lvl1pPr marL="0" indent="0">
              <a:buNone/>
              <a:defRPr/>
            </a:lvl1pPr>
            <a:lvl2pPr marL="28569" indent="0">
              <a:buNone/>
              <a:defRPr sz="2000"/>
            </a:lvl2pPr>
            <a:lvl3pPr marL="223795" indent="0">
              <a:buNone/>
              <a:defRPr sz="2000"/>
            </a:lvl3pPr>
            <a:lvl4pPr marL="476159" indent="0">
              <a:buNone/>
              <a:defRPr sz="1800"/>
            </a:lvl4pPr>
            <a:lvl5pPr marL="739632" indent="0">
              <a:buNone/>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p:cNvSpPr txBox="1"/>
          <p:nvPr/>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187" rtl="0" eaLnBrk="1" latinLnBrk="0" hangingPunct="1"/>
            <a:r>
              <a:rPr lang="en-US" sz="1049"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460192672"/>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228302"/>
          </a:xfrm>
        </p:spPr>
        <p:txBody>
          <a:bodyPr>
            <a:spAutoFit/>
          </a:bodyPr>
          <a:lstStyle>
            <a:lvl3pPr>
              <a:defRPr sz="2400"/>
            </a:lvl3pPr>
            <a:lvl4pPr>
              <a:defRPr sz="2000"/>
            </a:lvl4pPr>
            <a:lvl5pPr>
              <a:defRPr sz="2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187" rtl="0" eaLnBrk="1" latinLnBrk="0" hangingPunct="1"/>
            <a:r>
              <a:rPr lang="en-US" sz="1049"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134017916"/>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0"/>
            <a:ext cx="5486399" cy="2040832"/>
          </a:xfrm>
        </p:spPr>
        <p:txBody>
          <a:bodyPr wrap="square">
            <a:spAutoFit/>
          </a:bodyPr>
          <a:lstStyle>
            <a:lvl1pPr marL="0" indent="0">
              <a:spcBef>
                <a:spcPts val="1224"/>
              </a:spcBef>
              <a:buClr>
                <a:schemeClr val="tx1"/>
              </a:buClr>
              <a:buFont typeface="Wingdings" pitchFamily="2" charset="2"/>
              <a:buNone/>
              <a:defRPr sz="35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50"/>
            <a:ext cx="5486399" cy="2040832"/>
          </a:xfrm>
        </p:spPr>
        <p:txBody>
          <a:bodyPr wrap="square">
            <a:spAutoFit/>
          </a:bodyPr>
          <a:lstStyle>
            <a:lvl1pPr marL="0" indent="0">
              <a:spcBef>
                <a:spcPts val="1224"/>
              </a:spcBef>
              <a:buClr>
                <a:schemeClr val="tx1"/>
              </a:buClr>
              <a:buFont typeface="Wingdings" pitchFamily="2" charset="2"/>
              <a:buNone/>
              <a:defRPr sz="35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187" rtl="0" eaLnBrk="1" latinLnBrk="0" hangingPunct="1"/>
            <a:r>
              <a:rPr lang="en-US" sz="1049"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2155053149"/>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0"/>
            <a:ext cx="5486399" cy="2108517"/>
          </a:xfrm>
        </p:spPr>
        <p:txBody>
          <a:bodyPr wrap="square">
            <a:spAutoFit/>
          </a:bodyPr>
          <a:lstStyle>
            <a:lvl1pPr marL="287282" indent="-287282">
              <a:spcBef>
                <a:spcPts val="1224"/>
              </a:spcBef>
              <a:buClr>
                <a:schemeClr val="tx1"/>
              </a:buClr>
              <a:buFont typeface="Wingdings" panose="05000000000000000000" pitchFamily="2" charset="2"/>
              <a:buChar char="§"/>
              <a:defRPr sz="35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50"/>
            <a:ext cx="5486399" cy="2108517"/>
          </a:xfrm>
        </p:spPr>
        <p:txBody>
          <a:bodyPr wrap="square">
            <a:spAutoFit/>
          </a:bodyPr>
          <a:lstStyle>
            <a:lvl1pPr marL="287282" indent="-287282">
              <a:spcBef>
                <a:spcPts val="1224"/>
              </a:spcBef>
              <a:buClr>
                <a:schemeClr val="tx1"/>
              </a:buClr>
              <a:buFont typeface="Wingdings" panose="05000000000000000000" pitchFamily="2" charset="2"/>
              <a:buChar char="§"/>
              <a:defRPr sz="35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187" rtl="0" eaLnBrk="1" latinLnBrk="0" hangingPunct="1"/>
            <a:r>
              <a:rPr lang="en-US" sz="1049"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672523254"/>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187" rtl="0" eaLnBrk="1" latinLnBrk="0" hangingPunct="1"/>
            <a:r>
              <a:rPr lang="en-US" sz="1049"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2946038776"/>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82576" y="1211264"/>
            <a:ext cx="11889564" cy="917575"/>
          </a:xfrm>
        </p:spPr>
        <p:txBody>
          <a:bodyPr/>
          <a:lstStyle>
            <a:lvl1pPr>
              <a:defRPr sz="7198" baseline="0"/>
            </a:lvl1pPr>
          </a:lstStyle>
          <a:p>
            <a:r>
              <a:rPr lang="en-US"/>
              <a:t>Click to edit Master title style</a:t>
            </a:r>
            <a:endParaRPr lang="en-US" dirty="0"/>
          </a:p>
        </p:txBody>
      </p:sp>
      <p:sp>
        <p:nvSpPr>
          <p:cNvPr id="3" name="TextBox 7"/>
          <p:cNvSpPr txBox="1"/>
          <p:nvPr/>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187" rtl="0" eaLnBrk="1" latinLnBrk="0" hangingPunct="1"/>
            <a:r>
              <a:rPr lang="en-US" sz="1049"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1767643643"/>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324043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113226" y="2125664"/>
            <a:ext cx="8219813" cy="1828800"/>
          </a:xfrm>
        </p:spPr>
        <p:txBody>
          <a:bodyPr/>
          <a:lstStyle>
            <a:lvl1pPr>
              <a:defRPr sz="5999" baseline="0"/>
            </a:lvl1pPr>
          </a:lstStyle>
          <a:p>
            <a:r>
              <a:rPr lang="en-US"/>
              <a:t>Click to edit Master title style</a:t>
            </a:r>
            <a:endParaRPr lang="en-US" dirty="0"/>
          </a:p>
        </p:txBody>
      </p:sp>
      <p:sp>
        <p:nvSpPr>
          <p:cNvPr id="3" name="TextBox 7"/>
          <p:cNvSpPr txBox="1"/>
          <p:nvPr/>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187" rtl="0" eaLnBrk="1" latinLnBrk="0" hangingPunct="1"/>
            <a:r>
              <a:rPr lang="en-US" sz="1049"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635998625"/>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3226" y="2125664"/>
            <a:ext cx="8219813" cy="1828800"/>
          </a:xfrm>
        </p:spPr>
        <p:txBody>
          <a:bodyPr/>
          <a:lstStyle>
            <a:lvl1pPr>
              <a:defRPr sz="5999" baseline="0"/>
            </a:lvl1pPr>
          </a:lstStyle>
          <a:p>
            <a:r>
              <a:rPr lang="en-US"/>
              <a:t>Click to edit Master title style</a:t>
            </a:r>
            <a:endParaRPr lang="en-US" dirty="0"/>
          </a:p>
        </p:txBody>
      </p:sp>
      <p:sp>
        <p:nvSpPr>
          <p:cNvPr id="3" name="TextBox 7"/>
          <p:cNvSpPr txBox="1"/>
          <p:nvPr/>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187" rtl="0" eaLnBrk="1" latinLnBrk="0" hangingPunct="1"/>
            <a:r>
              <a:rPr lang="en-US" sz="1049"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1745845324"/>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1201807"/>
            <a:ext cx="10058399" cy="917575"/>
          </a:xfrm>
        </p:spPr>
        <p:txBody>
          <a:bodyPr/>
          <a:lstStyle>
            <a:lvl1pPr marL="233318" indent="-233318">
              <a:defRPr sz="5999"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761038" y="5126038"/>
            <a:ext cx="5486400" cy="1071062"/>
          </a:xfrm>
        </p:spPr>
        <p:txBody>
          <a:bodyPr/>
          <a:lstStyle>
            <a:lvl1pPr marL="0" indent="0">
              <a:spcBef>
                <a:spcPts val="0"/>
              </a:spcBef>
              <a:buNone/>
              <a:defRPr sz="3199" baseline="0">
                <a:latin typeface="+mj-lt"/>
              </a:defRPr>
            </a:lvl1pPr>
          </a:lstStyle>
          <a:p>
            <a:pPr lvl="0"/>
            <a:r>
              <a:rPr lang="en-US" dirty="0"/>
              <a:t>Author Name</a:t>
            </a:r>
          </a:p>
          <a:p>
            <a:pPr lvl="0"/>
            <a:r>
              <a:rPr lang="en-US" dirty="0"/>
              <a:t>Title</a:t>
            </a:r>
          </a:p>
        </p:txBody>
      </p:sp>
      <p:sp>
        <p:nvSpPr>
          <p:cNvPr id="5" name="TextBox 7"/>
          <p:cNvSpPr txBox="1"/>
          <p:nvPr/>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067597066"/>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4"/>
            <a:ext cx="10058399" cy="917575"/>
          </a:xfrm>
        </p:spPr>
        <p:txBody>
          <a:bodyPr/>
          <a:lstStyle>
            <a:lvl1pPr marL="282520" indent="-282520">
              <a:tabLst>
                <a:tab pos="282520" algn="l"/>
              </a:tabLst>
              <a:defRPr sz="5999"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spcBef>
                <a:spcPts val="0"/>
              </a:spcBef>
              <a:buNone/>
              <a:defRPr sz="3199" baseline="0">
                <a:latin typeface="+mj-lt"/>
              </a:defRPr>
            </a:lvl1pPr>
          </a:lstStyle>
          <a:p>
            <a:pPr lvl="0"/>
            <a:r>
              <a:rPr lang="en-US" dirty="0"/>
              <a:t>Author’s Name</a:t>
            </a:r>
          </a:p>
          <a:p>
            <a:pPr lvl="0"/>
            <a:r>
              <a:rPr lang="en-US" dirty="0"/>
              <a:t>Title</a:t>
            </a:r>
          </a:p>
        </p:txBody>
      </p:sp>
      <p:sp>
        <p:nvSpPr>
          <p:cNvPr id="5" name="TextBox 7"/>
          <p:cNvSpPr txBox="1"/>
          <p:nvPr/>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128985026"/>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82577" y="2430463"/>
            <a:ext cx="11887200" cy="932563"/>
          </a:xfrm>
        </p:spPr>
        <p:txBody>
          <a:bodyPr/>
          <a:lstStyle>
            <a:lvl1pPr marL="0" indent="0">
              <a:buNone/>
              <a:defRPr sz="5399">
                <a:gradFill>
                  <a:gsLst>
                    <a:gs pos="3333">
                      <a:schemeClr val="tx1"/>
                    </a:gs>
                    <a:gs pos="3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Edit Master text styles</a:t>
            </a:r>
          </a:p>
        </p:txBody>
      </p:sp>
      <p:sp>
        <p:nvSpPr>
          <p:cNvPr id="4" name="Title 1"/>
          <p:cNvSpPr>
            <a:spLocks noGrp="1"/>
          </p:cNvSpPr>
          <p:nvPr>
            <p:ph type="title"/>
          </p:nvPr>
        </p:nvSpPr>
        <p:spPr>
          <a:xfrm>
            <a:off x="282576" y="1211264"/>
            <a:ext cx="11889564" cy="917575"/>
          </a:xfrm>
        </p:spPr>
        <p:txBody>
          <a:bodyPr/>
          <a:lstStyle>
            <a:lvl1pPr>
              <a:defRPr sz="7198"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5" name="TextBox 7"/>
          <p:cNvSpPr txBox="1"/>
          <p:nvPr/>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354316759"/>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41426"/>
            <a:ext cx="5486399" cy="1798637"/>
          </a:xfrm>
        </p:spPr>
        <p:txBody>
          <a:bodyPr/>
          <a:lstStyle>
            <a:lvl1pPr>
              <a:defRPr sz="659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618882972"/>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675439" y="1241427"/>
            <a:ext cx="5486399" cy="917575"/>
          </a:xfrm>
        </p:spPr>
        <p:txBody>
          <a:bodyPr/>
          <a:lstStyle>
            <a:lvl1pPr>
              <a:defRPr sz="6599"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4" name="Picture Placeholder 4"/>
          <p:cNvSpPr>
            <a:spLocks noGrp="1"/>
          </p:cNvSpPr>
          <p:nvPr>
            <p:ph type="pic" sz="quarter" idx="10"/>
          </p:nvPr>
        </p:nvSpPr>
        <p:spPr bwMode="ltGray">
          <a:xfrm>
            <a:off x="0" y="0"/>
            <a:ext cx="6216650" cy="6988560"/>
          </a:xfrm>
          <a:blipFill>
            <a:blip r:embed="rId2"/>
            <a:stretch>
              <a:fillRect/>
            </a:stretch>
          </a:blipFill>
        </p:spPr>
        <p:txBody>
          <a:bodyPr tIns="548640" anchor="ctr" anchorCtr="0">
            <a:noAutofit/>
          </a:bodyPr>
          <a:lstStyle>
            <a:lvl1pPr marL="0" indent="0" algn="ctr">
              <a:buNone/>
              <a:defRPr sz="1399" b="1">
                <a:gradFill>
                  <a:gsLst>
                    <a:gs pos="13139">
                      <a:srgbClr val="FFFFFF"/>
                    </a:gs>
                    <a:gs pos="38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190049953"/>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913803246"/>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Blank Accent Color 2">
    <p:spTree>
      <p:nvGrpSpPr>
        <p:cNvPr id="1" name=""/>
        <p:cNvGrpSpPr/>
        <p:nvPr/>
      </p:nvGrpSpPr>
      <p:grpSpPr>
        <a:xfrm>
          <a:off x="0" y="0"/>
          <a:ext cx="0" cy="0"/>
          <a:chOff x="0" y="0"/>
          <a:chExt cx="0" cy="0"/>
        </a:xfrm>
      </p:grpSpPr>
      <p:sp>
        <p:nvSpPr>
          <p:cNvPr id="2" name="TextBox 7"/>
          <p:cNvSpPr txBox="1"/>
          <p:nvPr/>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255178871"/>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3"/>
        </a:solidFill>
        <a:effectLst/>
      </p:bgPr>
    </p:bg>
    <p:spTree>
      <p:nvGrpSpPr>
        <p:cNvPr id="1" name=""/>
        <p:cNvGrpSpPr/>
        <p:nvPr/>
      </p:nvGrpSpPr>
      <p:grpSpPr>
        <a:xfrm>
          <a:off x="0" y="0"/>
          <a:ext cx="0" cy="0"/>
          <a:chOff x="0" y="0"/>
          <a:chExt cx="0" cy="0"/>
        </a:xfrm>
      </p:grpSpPr>
      <p:sp>
        <p:nvSpPr>
          <p:cNvPr id="2" name="TextBox 7"/>
          <p:cNvSpPr txBox="1"/>
          <p:nvPr/>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2525148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032684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16153"/>
            <a:ext cx="11887199" cy="2131353"/>
          </a:xfrm>
        </p:spPr>
        <p:txBody>
          <a:bodyPr/>
          <a:lstStyle>
            <a:lvl1pPr marL="0" indent="0">
              <a:buNone/>
              <a:defRPr sz="32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8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4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0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79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312519"/>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Wingdings" panose="05000000000000000000" pitchFamily="2" charset="2"/>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Wingdings" panose="05000000000000000000" pitchFamily="2" charset="2"/>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9381929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p>
        </p:txBody>
      </p:sp>
      <p:sp>
        <p:nvSpPr>
          <p:cNvPr id="3" name="Subtitle 2"/>
          <p:cNvSpPr>
            <a:spLocks noGrp="1"/>
          </p:cNvSpPr>
          <p:nvPr>
            <p:ph type="subTitle" idx="1"/>
          </p:nvPr>
        </p:nvSpPr>
        <p:spPr>
          <a:xfrm>
            <a:off x="1554560" y="3673745"/>
            <a:ext cx="9327356" cy="523733"/>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
        <p:nvSpPr>
          <p:cNvPr id="4" name="Date Placeholder 3"/>
          <p:cNvSpPr>
            <a:spLocks noGrp="1"/>
          </p:cNvSpPr>
          <p:nvPr>
            <p:ph type="dt" sz="half" idx="10"/>
          </p:nvPr>
        </p:nvSpPr>
        <p:spPr/>
        <p:txBody>
          <a:bodyPr/>
          <a:lstStyle/>
          <a:p>
            <a:fld id="{364CA8E3-6DD6-437B-B416-96A93C4183D3}" type="datetimeFigureOut">
              <a:rPr lang="en-US" smtClean="0"/>
              <a:t>1/25/2018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A4CCEB8-3C41-4657-8172-EC2CB67BD354}" type="slidenum">
              <a:rPr lang="en-US" smtClean="0"/>
              <a:t>‹#›</a:t>
            </a:fld>
            <a:endParaRPr lang="en-US"/>
          </a:p>
        </p:txBody>
      </p:sp>
    </p:spTree>
    <p:extLst>
      <p:ext uri="{BB962C8B-B14F-4D97-AF65-F5344CB8AC3E}">
        <p14:creationId xmlns:p14="http://schemas.microsoft.com/office/powerpoint/2010/main" val="807634326"/>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75603127"/>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cSld name="Normal Slide">
    <p:bg>
      <p:bgRef idx="1001">
        <a:schemeClr val="bg1"/>
      </p:bgRef>
    </p:bg>
    <p:spTree>
      <p:nvGrpSpPr>
        <p:cNvPr id="1" name=""/>
        <p:cNvGrpSpPr/>
        <p:nvPr/>
      </p:nvGrpSpPr>
      <p:grpSpPr>
        <a:xfrm>
          <a:off x="0" y="0"/>
          <a:ext cx="0" cy="0"/>
          <a:chOff x="0" y="0"/>
          <a:chExt cx="0" cy="0"/>
        </a:xfrm>
      </p:grpSpPr>
      <p:sp>
        <p:nvSpPr>
          <p:cNvPr id="5" name="Title Placeholder 1"/>
          <p:cNvSpPr>
            <a:spLocks noGrp="1"/>
          </p:cNvSpPr>
          <p:nvPr>
            <p:ph type="title"/>
          </p:nvPr>
        </p:nvSpPr>
        <p:spPr>
          <a:xfrm>
            <a:off x="258112" y="109718"/>
            <a:ext cx="11915936" cy="1252527"/>
          </a:xfrm>
          <a:prstGeom prst="rect">
            <a:avLst/>
          </a:prstGeom>
        </p:spPr>
        <p:txBody>
          <a:bodyPr vert="horz" lIns="91440" tIns="45720" rIns="91440" bIns="45720" rtlCol="0" anchor="ctr" anchorCtr="0">
            <a:noAutofit/>
          </a:bodyPr>
          <a:lstStyle/>
          <a:p>
            <a:r>
              <a:rPr lang="en-US"/>
              <a:t>Click to edit Master title style</a:t>
            </a:r>
            <a:endParaRPr dirty="0"/>
          </a:p>
        </p:txBody>
      </p:sp>
      <p:sp>
        <p:nvSpPr>
          <p:cNvPr id="7" name="Date Placeholder 3"/>
          <p:cNvSpPr>
            <a:spLocks noGrp="1"/>
          </p:cNvSpPr>
          <p:nvPr>
            <p:ph type="dt" sz="half" idx="2"/>
          </p:nvPr>
        </p:nvSpPr>
        <p:spPr>
          <a:xfrm>
            <a:off x="7638254" y="6445268"/>
            <a:ext cx="1353732" cy="372394"/>
          </a:xfrm>
          <a:prstGeom prst="rect">
            <a:avLst/>
          </a:prstGeom>
        </p:spPr>
        <p:txBody>
          <a:bodyPr vert="horz" lIns="91440" tIns="45720" rIns="91440" bIns="45720" rtlCol="0" anchor="ctr"/>
          <a:lstStyle>
            <a:lvl1pPr algn="r">
              <a:defRPr sz="1020">
                <a:solidFill>
                  <a:srgbClr val="A6A6A6"/>
                </a:solidFill>
              </a:defRPr>
            </a:lvl1pPr>
          </a:lstStyle>
          <a:p>
            <a:fld id="{B01F9CA3-105E-4857-9057-6DB6197DA786}" type="datetimeFigureOut">
              <a:rPr lang="en-US" smtClean="0"/>
              <a:pPr/>
              <a:t>1/25/2018</a:t>
            </a:fld>
            <a:endParaRPr lang="en-US"/>
          </a:p>
        </p:txBody>
      </p:sp>
      <p:sp>
        <p:nvSpPr>
          <p:cNvPr id="8" name="Slide Number Placeholder 5"/>
          <p:cNvSpPr>
            <a:spLocks noGrp="1"/>
          </p:cNvSpPr>
          <p:nvPr>
            <p:ph type="sldNum" sz="quarter" idx="4"/>
          </p:nvPr>
        </p:nvSpPr>
        <p:spPr>
          <a:xfrm>
            <a:off x="9001913" y="6445268"/>
            <a:ext cx="786444" cy="372394"/>
          </a:xfrm>
          <a:prstGeom prst="rect">
            <a:avLst/>
          </a:prstGeom>
        </p:spPr>
        <p:txBody>
          <a:bodyPr vert="horz" lIns="91440" tIns="45720" rIns="91440" bIns="45720" rtlCol="0" anchor="ctr"/>
          <a:lstStyle>
            <a:lvl1pPr algn="r">
              <a:defRPr sz="1224">
                <a:solidFill>
                  <a:srgbClr val="A6A6A6"/>
                </a:solidFill>
              </a:defRPr>
            </a:lvl1pPr>
          </a:lstStyle>
          <a:p>
            <a:fld id="{7F5CE407-6216-4202-80E4-A30DC2F709B2}" type="slidenum">
              <a:rPr lang="en-US" smtClean="0"/>
              <a:pPr/>
              <a:t>‹#›</a:t>
            </a:fld>
            <a:endParaRPr lang="en-US" dirty="0"/>
          </a:p>
        </p:txBody>
      </p:sp>
      <p:sp>
        <p:nvSpPr>
          <p:cNvPr id="10" name="Content Placeholder 2"/>
          <p:cNvSpPr>
            <a:spLocks noGrp="1"/>
          </p:cNvSpPr>
          <p:nvPr>
            <p:ph idx="1"/>
          </p:nvPr>
        </p:nvSpPr>
        <p:spPr>
          <a:xfrm>
            <a:off x="258112" y="1633888"/>
            <a:ext cx="11915936" cy="2050305"/>
          </a:xfrm>
        </p:spPr>
        <p:txBody>
          <a:bodyPr/>
          <a:lstStyle>
            <a:lvl1pPr>
              <a:spcBef>
                <a:spcPts val="1224"/>
              </a:spcBef>
              <a:defRPr sz="2448"/>
            </a:lvl1pPr>
            <a:lvl2pPr>
              <a:spcBef>
                <a:spcPts val="612"/>
              </a:spcBef>
              <a:defRPr/>
            </a:lvl2pPr>
            <a:lvl3pPr>
              <a:spcBef>
                <a:spcPts val="612"/>
              </a:spcBef>
              <a:defRPr/>
            </a:lvl3pPr>
            <a:lvl4pPr>
              <a:spcBef>
                <a:spcPts val="612"/>
              </a:spcBef>
              <a:defRPr/>
            </a:lvl4pPr>
            <a:lvl5pPr>
              <a:spcBef>
                <a:spcPts val="612"/>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Tree>
    <p:extLst>
      <p:ext uri="{BB962C8B-B14F-4D97-AF65-F5344CB8AC3E}">
        <p14:creationId xmlns:p14="http://schemas.microsoft.com/office/powerpoint/2010/main" val="207869760"/>
      </p:ext>
    </p:extLst>
  </p:cSld>
  <p:clrMapOvr>
    <a:overrideClrMapping bg1="lt1" tx1="dk1" bg2="lt2" tx2="dk2" accent1="accent1" accent2="accent2" accent3="accent3" accent4="accent4" accent5="accent5" accent6="accent6" hlink="hlink" folHlink="folHlink"/>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cstate="email">
            <a:extLst>
              <a:ext uri="{28A0092B-C50C-407E-A947-70E740481C1C}">
                <a14:useLocalDpi xmlns:a14="http://schemas.microsoft.com/office/drawing/2010/main"/>
              </a:ext>
            </a:extLst>
          </a:blip>
          <a:srcRect l="2944" t="1853" r="1090"/>
          <a:stretch/>
        </p:blipFill>
        <p:spPr>
          <a:xfrm flipH="1">
            <a:off x="0" y="2"/>
            <a:ext cx="12434704" cy="6994521"/>
          </a:xfrm>
          <a:prstGeom prst="rect">
            <a:avLst/>
          </a:prstGeom>
        </p:spPr>
      </p:pic>
      <p:sp>
        <p:nvSpPr>
          <p:cNvPr id="2" name="Rectangle 1"/>
          <p:cNvSpPr/>
          <p:nvPr userDrawn="1"/>
        </p:nvSpPr>
        <p:spPr bwMode="auto">
          <a:xfrm>
            <a:off x="271398" y="2125664"/>
            <a:ext cx="6404040" cy="3561363"/>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3" y="2125664"/>
            <a:ext cx="6400736" cy="1828800"/>
          </a:xfrm>
          <a:noFill/>
        </p:spPr>
        <p:txBody>
          <a:bodyPr lIns="146304" tIns="91440" rIns="146304" bIns="91440" anchor="t" anchorCtr="0"/>
          <a:lstStyle>
            <a:lvl1pPr>
              <a:defRPr sz="5399" spc="-100"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44"/>
            <a:ext cx="6402388" cy="1732583"/>
          </a:xfrm>
        </p:spPr>
        <p:txBody>
          <a:bodyPr tIns="109728" bIns="109728">
            <a:noAutofit/>
          </a:bodyPr>
          <a:lstStyle>
            <a:lvl1pPr marL="0" indent="0">
              <a:spcBef>
                <a:spcPts val="0"/>
              </a:spcBef>
              <a:buNone/>
              <a:defRPr sz="3199">
                <a:gradFill>
                  <a:gsLst>
                    <a:gs pos="64646">
                      <a:srgbClr val="FFFFFF"/>
                    </a:gs>
                    <a:gs pos="45000">
                      <a:srgbClr val="FFFFFF"/>
                    </a:gs>
                  </a:gsLst>
                  <a:lin ang="5400000" scaled="0"/>
                </a:gradFill>
              </a:defRPr>
            </a:lvl1pPr>
          </a:lstStyle>
          <a:p>
            <a:pPr lvl="0"/>
            <a:r>
              <a:rPr lang="en-US" dirty="0"/>
              <a:t>Speaker Name</a:t>
            </a:r>
          </a:p>
        </p:txBody>
      </p:sp>
      <p:sp>
        <p:nvSpPr>
          <p:cNvPr id="8" name="Rectangle 7"/>
          <p:cNvSpPr/>
          <p:nvPr userDrawn="1"/>
        </p:nvSpPr>
        <p:spPr bwMode="auto">
          <a:xfrm>
            <a:off x="457200" y="479426"/>
            <a:ext cx="2101978" cy="401541"/>
          </a:xfrm>
          <a:prstGeom prst="rect">
            <a:avLst/>
          </a:prstGeom>
          <a:noFill/>
          <a:ln w="6350" cap="sq">
            <a:solidFill>
              <a:srgbClr val="525252"/>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2800" dirty="0">
                <a:gradFill>
                  <a:gsLst>
                    <a:gs pos="93939">
                      <a:srgbClr val="525252"/>
                    </a:gs>
                    <a:gs pos="80808">
                      <a:srgbClr val="525252"/>
                    </a:gs>
                  </a:gsLst>
                  <a:lin ang="5400000" scaled="1"/>
                </a:gradFill>
                <a:ea typeface="Segoe UI" pitchFamily="34" charset="0"/>
                <a:cs typeface="Segoe UI" pitchFamily="34" charset="0"/>
              </a:rPr>
              <a:t>Product logo</a:t>
            </a:r>
          </a:p>
        </p:txBody>
      </p:sp>
      <p:sp>
        <p:nvSpPr>
          <p:cNvPr id="10" name="Rectangle 9"/>
          <p:cNvSpPr/>
          <p:nvPr userDrawn="1"/>
        </p:nvSpPr>
        <p:spPr bwMode="auto">
          <a:xfrm>
            <a:off x="457200" y="880968"/>
            <a:ext cx="2101978" cy="277098"/>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1399" dirty="0">
                <a:gradFill>
                  <a:gsLst>
                    <a:gs pos="93939">
                      <a:srgbClr val="525252"/>
                    </a:gs>
                    <a:gs pos="80808">
                      <a:srgbClr val="525252"/>
                    </a:gs>
                  </a:gsLst>
                  <a:lin ang="5400000" scaled="1"/>
                </a:gradFill>
                <a:ea typeface="Segoe UI" pitchFamily="34" charset="0"/>
                <a:cs typeface="Segoe UI" pitchFamily="34" charset="0"/>
              </a:rPr>
              <a:t>Update on slide master</a:t>
            </a:r>
          </a:p>
        </p:txBody>
      </p:sp>
      <p:pic>
        <p:nvPicPr>
          <p:cNvPr id="13" name="Picture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455672" y="6149341"/>
            <a:ext cx="1702251" cy="365760"/>
          </a:xfrm>
          <a:prstGeom prst="rect">
            <a:avLst/>
          </a:prstGeom>
        </p:spPr>
      </p:pic>
    </p:spTree>
    <p:extLst>
      <p:ext uri="{BB962C8B-B14F-4D97-AF65-F5344CB8AC3E}">
        <p14:creationId xmlns:p14="http://schemas.microsoft.com/office/powerpoint/2010/main" val="148819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2_Title Slide Photo_Option">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636" y="-635"/>
            <a:ext cx="12435840" cy="6995160"/>
          </a:xfrm>
          <a:prstGeom prst="rect">
            <a:avLst/>
          </a:prstGeom>
        </p:spPr>
      </p:pic>
      <p:sp>
        <p:nvSpPr>
          <p:cNvPr id="4" name="Rectangle 3"/>
          <p:cNvSpPr/>
          <p:nvPr userDrawn="1"/>
        </p:nvSpPr>
        <p:spPr bwMode="auto">
          <a:xfrm>
            <a:off x="1" y="1"/>
            <a:ext cx="12436476" cy="6994526"/>
          </a:xfrm>
          <a:prstGeom prst="rect">
            <a:avLst/>
          </a:prstGeom>
          <a:gradFill flip="none" rotWithShape="1">
            <a:gsLst>
              <a:gs pos="0">
                <a:srgbClr val="000000"/>
              </a:gs>
              <a:gs pos="40000">
                <a:srgbClr val="000000">
                  <a:alpha val="0"/>
                </a:srgbClr>
              </a:gs>
            </a:gsLst>
            <a:lin ang="144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5757797" y="2145700"/>
            <a:ext cx="6404040" cy="3561363"/>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5761102" y="2145699"/>
            <a:ext cx="6400736" cy="1828800"/>
          </a:xfrm>
          <a:noFill/>
        </p:spPr>
        <p:txBody>
          <a:bodyPr lIns="146304" tIns="91440" rIns="146304" bIns="91440" anchor="t" anchorCtr="0"/>
          <a:lstStyle>
            <a:lvl1pPr>
              <a:defRPr sz="5399" spc="-100"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5759449" y="3974480"/>
            <a:ext cx="6402388" cy="1732583"/>
          </a:xfrm>
        </p:spPr>
        <p:txBody>
          <a:bodyPr tIns="109728" bIns="109728">
            <a:noAutofit/>
          </a:bodyPr>
          <a:lstStyle>
            <a:lvl1pPr marL="0" indent="0">
              <a:spcBef>
                <a:spcPts val="0"/>
              </a:spcBef>
              <a:buNone/>
              <a:defRPr sz="3199">
                <a:gradFill>
                  <a:gsLst>
                    <a:gs pos="64646">
                      <a:srgbClr val="FFFFFF"/>
                    </a:gs>
                    <a:gs pos="45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489131" y="6344796"/>
            <a:ext cx="1686560" cy="363259"/>
          </a:xfrm>
          <a:prstGeom prst="rect">
            <a:avLst/>
          </a:prstGeom>
        </p:spPr>
      </p:pic>
    </p:spTree>
    <p:extLst>
      <p:ext uri="{BB962C8B-B14F-4D97-AF65-F5344CB8AC3E}">
        <p14:creationId xmlns:p14="http://schemas.microsoft.com/office/powerpoint/2010/main" val="790282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3_Title Slide Photo_Option">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73" y="-1"/>
            <a:ext cx="15436664" cy="8684366"/>
          </a:xfrm>
          <a:prstGeom prst="rect">
            <a:avLst/>
          </a:prstGeom>
        </p:spPr>
      </p:pic>
      <p:sp>
        <p:nvSpPr>
          <p:cNvPr id="2" name="Rectangle 1"/>
          <p:cNvSpPr/>
          <p:nvPr userDrawn="1"/>
        </p:nvSpPr>
        <p:spPr bwMode="auto">
          <a:xfrm>
            <a:off x="271398" y="2125664"/>
            <a:ext cx="6404040" cy="3561363"/>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3" y="2125664"/>
            <a:ext cx="6400736" cy="1828800"/>
          </a:xfrm>
          <a:noFill/>
        </p:spPr>
        <p:txBody>
          <a:bodyPr lIns="146304" tIns="91440" rIns="146304" bIns="91440" anchor="t" anchorCtr="0"/>
          <a:lstStyle>
            <a:lvl1pPr>
              <a:defRPr sz="5399" spc="-100"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44"/>
            <a:ext cx="6402388" cy="1732583"/>
          </a:xfrm>
        </p:spPr>
        <p:txBody>
          <a:bodyPr tIns="109728" bIns="109728">
            <a:noAutofit/>
          </a:bodyPr>
          <a:lstStyle>
            <a:lvl1pPr marL="0" indent="0">
              <a:spcBef>
                <a:spcPts val="0"/>
              </a:spcBef>
              <a:buNone/>
              <a:defRPr sz="3199">
                <a:gradFill>
                  <a:gsLst>
                    <a:gs pos="64646">
                      <a:srgbClr val="FFFFFF"/>
                    </a:gs>
                    <a:gs pos="45000">
                      <a:srgbClr val="FFFFFF"/>
                    </a:gs>
                  </a:gsLst>
                  <a:lin ang="5400000" scaled="0"/>
                </a:gradFill>
              </a:defRPr>
            </a:lvl1pPr>
          </a:lstStyle>
          <a:p>
            <a:pPr lvl="0"/>
            <a:r>
              <a:rPr lang="en-US" dirty="0"/>
              <a:t>Speaker Name</a:t>
            </a: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62597" y="6164263"/>
            <a:ext cx="1686560" cy="363259"/>
          </a:xfrm>
          <a:prstGeom prst="rect">
            <a:avLst/>
          </a:prstGeom>
        </p:spPr>
      </p:pic>
    </p:spTree>
    <p:extLst>
      <p:ext uri="{BB962C8B-B14F-4D97-AF65-F5344CB8AC3E}">
        <p14:creationId xmlns:p14="http://schemas.microsoft.com/office/powerpoint/2010/main" val="4148872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399"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955786"/>
            <a:ext cx="7315137" cy="1828007"/>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7201" y="6149341"/>
            <a:ext cx="1707455" cy="365760"/>
          </a:xfrm>
          <a:prstGeom prst="rect">
            <a:avLst/>
          </a:prstGeom>
        </p:spPr>
      </p:pic>
      <p:sp>
        <p:nvSpPr>
          <p:cNvPr id="8" name="Rectangle 7"/>
          <p:cNvSpPr/>
          <p:nvPr userDrawn="1"/>
        </p:nvSpPr>
        <p:spPr bwMode="auto">
          <a:xfrm>
            <a:off x="457200" y="479426"/>
            <a:ext cx="2101978" cy="401541"/>
          </a:xfrm>
          <a:prstGeom prst="rect">
            <a:avLst/>
          </a:prstGeom>
          <a:noFill/>
          <a:ln w="6350" cap="sq">
            <a:solidFill>
              <a:schemeClr val="tx1"/>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2800" dirty="0">
                <a:gradFill>
                  <a:gsLst>
                    <a:gs pos="51515">
                      <a:srgbClr val="FFFFFF"/>
                    </a:gs>
                    <a:gs pos="43000">
                      <a:srgbClr val="FFFFFF"/>
                    </a:gs>
                  </a:gsLst>
                  <a:lin ang="5400000" scaled="1"/>
                </a:gradFill>
                <a:ea typeface="Segoe UI" pitchFamily="34" charset="0"/>
                <a:cs typeface="Segoe UI" pitchFamily="34" charset="0"/>
              </a:rPr>
              <a:t>Product logo</a:t>
            </a:r>
          </a:p>
        </p:txBody>
      </p:sp>
      <p:sp>
        <p:nvSpPr>
          <p:cNvPr id="10" name="Rectangle 9"/>
          <p:cNvSpPr/>
          <p:nvPr userDrawn="1"/>
        </p:nvSpPr>
        <p:spPr bwMode="auto">
          <a:xfrm>
            <a:off x="457200" y="880968"/>
            <a:ext cx="2101978" cy="277098"/>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1399" dirty="0">
                <a:gradFill>
                  <a:gsLst>
                    <a:gs pos="51515">
                      <a:srgbClr val="FFFFFF"/>
                    </a:gs>
                    <a:gs pos="43000">
                      <a:srgbClr val="FFFFFF"/>
                    </a:gs>
                  </a:gsLst>
                  <a:lin ang="5400000" scaled="1"/>
                </a:gradFill>
                <a:ea typeface="Segoe UI" pitchFamily="34" charset="0"/>
                <a:cs typeface="Segoe UI" pitchFamily="34" charset="0"/>
              </a:rPr>
              <a:t>Update on slide master</a:t>
            </a:r>
          </a:p>
        </p:txBody>
      </p:sp>
    </p:spTree>
    <p:extLst>
      <p:ext uri="{BB962C8B-B14F-4D97-AF65-F5344CB8AC3E}">
        <p14:creationId xmlns:p14="http://schemas.microsoft.com/office/powerpoint/2010/main" val="406097687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66887710"/>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7397787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2025170"/>
          </a:xfrm>
        </p:spPr>
        <p:txBody>
          <a:bodyPr>
            <a:spAutoFit/>
          </a:bodyPr>
          <a:lstStyle>
            <a:lvl1pPr>
              <a:defRPr sz="3599"/>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70942057"/>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44658377"/>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81486505"/>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115598871"/>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10056812" cy="1181862"/>
          </a:xfrm>
          <a:noFill/>
        </p:spPr>
        <p:txBody>
          <a:bodyPr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3954463"/>
            <a:ext cx="10058401" cy="794064"/>
          </a:xfrm>
          <a:noFill/>
        </p:spPr>
        <p:txBody>
          <a:bodyPr lIns="182880" tIns="146304" rIns="182880" bIns="146304">
            <a:spAutoFit/>
          </a:bodyPr>
          <a:lstStyle>
            <a:lvl1pPr marL="0" indent="0">
              <a:spcBef>
                <a:spcPts val="0"/>
              </a:spcBef>
              <a:buNone/>
              <a:defRPr sz="359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36018938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10056812" cy="1181862"/>
          </a:xfrm>
          <a:noFill/>
        </p:spPr>
        <p:txBody>
          <a:bodyPr tIns="91440" bIns="91440" anchor="t" anchorCtr="0">
            <a:spAutoFit/>
          </a:bodyPr>
          <a:lstStyle>
            <a:lvl1pPr>
              <a:defRPr lang="en-US" sz="7198"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9752360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83352222"/>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840015611"/>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121818415"/>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009801294"/>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795992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41426"/>
            <a:ext cx="5486399" cy="2012859"/>
          </a:xfrm>
        </p:spPr>
        <p:txBody>
          <a:bodyPr>
            <a:spAutoFit/>
          </a:bodyPr>
          <a:lstStyle>
            <a:lvl1pPr>
              <a:defRPr sz="659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636233454"/>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88829199"/>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18016352"/>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13684952"/>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53897022"/>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lank - White">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293354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1995931"/>
          </a:xfrm>
        </p:spPr>
        <p:txBody>
          <a:bodyPr/>
          <a:lstStyle>
            <a:lvl1pPr marL="0" indent="0">
              <a:buNone/>
              <a:defRPr sz="32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8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4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0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79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25269312"/>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92889"/>
            <a:ext cx="11856403" cy="403187"/>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111" eaLnBrk="0" hangingPunct="0"/>
            <a:r>
              <a:rPr lang="en-US" sz="700" dirty="0">
                <a:gradFill>
                  <a:gsLst>
                    <a:gs pos="0">
                      <a:srgbClr val="FFFFFF"/>
                    </a:gs>
                    <a:gs pos="100000">
                      <a:srgbClr val="FFFFFF"/>
                    </a:gs>
                  </a:gsLst>
                  <a:lin ang="5400000" scaled="0"/>
                </a:gradFill>
                <a:cs typeface="Segoe UI" pitchFamily="34" charset="0"/>
              </a:rPr>
              <a:t>© 2015 Microsoft Corporation. All rights reserved. </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9230" y="3145041"/>
            <a:ext cx="3288506" cy="704445"/>
          </a:xfrm>
          <a:prstGeom prst="rect">
            <a:avLst/>
          </a:prstGeom>
        </p:spPr>
      </p:pic>
    </p:spTree>
    <p:extLst>
      <p:ext uri="{BB962C8B-B14F-4D97-AF65-F5344CB8AC3E}">
        <p14:creationId xmlns:p14="http://schemas.microsoft.com/office/powerpoint/2010/main" val="174697005"/>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106972196"/>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type="blank">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447C32CD-0037-4889-A8F3-A6DFAFEBF746}" type="datetimeFigureOut">
              <a:rPr lang="ko-KR" altLang="en-US" smtClean="0"/>
              <a:t>2018-01-25</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33EF255A-C5FB-4C1F-BCC0-EF20DDB12FD5}" type="slidenum">
              <a:rPr lang="ko-KR" altLang="en-US" smtClean="0"/>
              <a:t>‹#›</a:t>
            </a:fld>
            <a:endParaRPr lang="ko-KR" altLang="en-US"/>
          </a:p>
        </p:txBody>
      </p:sp>
    </p:spTree>
    <p:extLst>
      <p:ext uri="{BB962C8B-B14F-4D97-AF65-F5344CB8AC3E}">
        <p14:creationId xmlns:p14="http://schemas.microsoft.com/office/powerpoint/2010/main" val="6167235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10.xml.rels><?xml version="1.0" encoding="UTF-8" standalone="yes"?>
<Relationships xmlns="http://schemas.openxmlformats.org/package/2006/relationships"><Relationship Id="rId3" Type="http://schemas.openxmlformats.org/officeDocument/2006/relationships/theme" Target="../theme/theme10.xml"/><Relationship Id="rId2" Type="http://schemas.openxmlformats.org/officeDocument/2006/relationships/slideLayout" Target="../slideLayouts/slideLayout195.xml"/><Relationship Id="rId1" Type="http://schemas.openxmlformats.org/officeDocument/2006/relationships/slideLayout" Target="../slideLayouts/slideLayout194.xml"/><Relationship Id="rId4" Type="http://schemas.openxmlformats.org/officeDocument/2006/relationships/image" Target="../media/image32.png"/></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03.xml"/><Relationship Id="rId3" Type="http://schemas.openxmlformats.org/officeDocument/2006/relationships/slideLayout" Target="../slideLayouts/slideLayout198.xml"/><Relationship Id="rId7" Type="http://schemas.openxmlformats.org/officeDocument/2006/relationships/slideLayout" Target="../slideLayouts/slideLayout202.xml"/><Relationship Id="rId2" Type="http://schemas.openxmlformats.org/officeDocument/2006/relationships/slideLayout" Target="../slideLayouts/slideLayout197.xml"/><Relationship Id="rId1" Type="http://schemas.openxmlformats.org/officeDocument/2006/relationships/slideLayout" Target="../slideLayouts/slideLayout196.xml"/><Relationship Id="rId6" Type="http://schemas.openxmlformats.org/officeDocument/2006/relationships/slideLayout" Target="../slideLayouts/slideLayout201.xml"/><Relationship Id="rId11" Type="http://schemas.openxmlformats.org/officeDocument/2006/relationships/image" Target="../media/image32.png"/><Relationship Id="rId5" Type="http://schemas.openxmlformats.org/officeDocument/2006/relationships/slideLayout" Target="../slideLayouts/slideLayout200.xml"/><Relationship Id="rId10" Type="http://schemas.openxmlformats.org/officeDocument/2006/relationships/theme" Target="../theme/theme11.xml"/><Relationship Id="rId4" Type="http://schemas.openxmlformats.org/officeDocument/2006/relationships/slideLayout" Target="../slideLayouts/slideLayout199.xml"/><Relationship Id="rId9" Type="http://schemas.openxmlformats.org/officeDocument/2006/relationships/slideLayout" Target="../slideLayouts/slideLayout204.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212.xml"/><Relationship Id="rId13" Type="http://schemas.openxmlformats.org/officeDocument/2006/relationships/slideLayout" Target="../slideLayouts/slideLayout217.xml"/><Relationship Id="rId18" Type="http://schemas.openxmlformats.org/officeDocument/2006/relationships/slideLayout" Target="../slideLayouts/slideLayout222.xml"/><Relationship Id="rId3" Type="http://schemas.openxmlformats.org/officeDocument/2006/relationships/slideLayout" Target="../slideLayouts/slideLayout207.xml"/><Relationship Id="rId21" Type="http://schemas.openxmlformats.org/officeDocument/2006/relationships/slideLayout" Target="../slideLayouts/slideLayout225.xml"/><Relationship Id="rId7" Type="http://schemas.openxmlformats.org/officeDocument/2006/relationships/slideLayout" Target="../slideLayouts/slideLayout211.xml"/><Relationship Id="rId12" Type="http://schemas.openxmlformats.org/officeDocument/2006/relationships/slideLayout" Target="../slideLayouts/slideLayout216.xml"/><Relationship Id="rId17" Type="http://schemas.openxmlformats.org/officeDocument/2006/relationships/slideLayout" Target="../slideLayouts/slideLayout221.xml"/><Relationship Id="rId25" Type="http://schemas.openxmlformats.org/officeDocument/2006/relationships/theme" Target="../theme/theme12.xml"/><Relationship Id="rId2" Type="http://schemas.openxmlformats.org/officeDocument/2006/relationships/slideLayout" Target="../slideLayouts/slideLayout206.xml"/><Relationship Id="rId16" Type="http://schemas.openxmlformats.org/officeDocument/2006/relationships/slideLayout" Target="../slideLayouts/slideLayout220.xml"/><Relationship Id="rId20" Type="http://schemas.openxmlformats.org/officeDocument/2006/relationships/slideLayout" Target="../slideLayouts/slideLayout224.xml"/><Relationship Id="rId1" Type="http://schemas.openxmlformats.org/officeDocument/2006/relationships/slideLayout" Target="../slideLayouts/slideLayout205.xml"/><Relationship Id="rId6" Type="http://schemas.openxmlformats.org/officeDocument/2006/relationships/slideLayout" Target="../slideLayouts/slideLayout210.xml"/><Relationship Id="rId11" Type="http://schemas.openxmlformats.org/officeDocument/2006/relationships/slideLayout" Target="../slideLayouts/slideLayout215.xml"/><Relationship Id="rId24" Type="http://schemas.openxmlformats.org/officeDocument/2006/relationships/slideLayout" Target="../slideLayouts/slideLayout228.xml"/><Relationship Id="rId5" Type="http://schemas.openxmlformats.org/officeDocument/2006/relationships/slideLayout" Target="../slideLayouts/slideLayout209.xml"/><Relationship Id="rId15" Type="http://schemas.openxmlformats.org/officeDocument/2006/relationships/slideLayout" Target="../slideLayouts/slideLayout219.xml"/><Relationship Id="rId23" Type="http://schemas.openxmlformats.org/officeDocument/2006/relationships/slideLayout" Target="../slideLayouts/slideLayout227.xml"/><Relationship Id="rId10" Type="http://schemas.openxmlformats.org/officeDocument/2006/relationships/slideLayout" Target="../slideLayouts/slideLayout214.xml"/><Relationship Id="rId19" Type="http://schemas.openxmlformats.org/officeDocument/2006/relationships/slideLayout" Target="../slideLayouts/slideLayout223.xml"/><Relationship Id="rId4" Type="http://schemas.openxmlformats.org/officeDocument/2006/relationships/slideLayout" Target="../slideLayouts/slideLayout208.xml"/><Relationship Id="rId9" Type="http://schemas.openxmlformats.org/officeDocument/2006/relationships/slideLayout" Target="../slideLayouts/slideLayout213.xml"/><Relationship Id="rId14" Type="http://schemas.openxmlformats.org/officeDocument/2006/relationships/slideLayout" Target="../slideLayouts/slideLayout218.xml"/><Relationship Id="rId22" Type="http://schemas.openxmlformats.org/officeDocument/2006/relationships/slideLayout" Target="../slideLayouts/slideLayout226.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slideLayout" Target="../slideLayouts/slideLayout37.xml"/><Relationship Id="rId18" Type="http://schemas.openxmlformats.org/officeDocument/2006/relationships/slideLayout" Target="../slideLayouts/slideLayout42.xml"/><Relationship Id="rId3" Type="http://schemas.openxmlformats.org/officeDocument/2006/relationships/slideLayout" Target="../slideLayouts/slideLayout27.xml"/><Relationship Id="rId21" Type="http://schemas.openxmlformats.org/officeDocument/2006/relationships/theme" Target="../theme/theme2.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17" Type="http://schemas.openxmlformats.org/officeDocument/2006/relationships/slideLayout" Target="../slideLayouts/slideLayout41.xml"/><Relationship Id="rId2" Type="http://schemas.openxmlformats.org/officeDocument/2006/relationships/slideLayout" Target="../slideLayouts/slideLayout26.xml"/><Relationship Id="rId16" Type="http://schemas.openxmlformats.org/officeDocument/2006/relationships/slideLayout" Target="../slideLayouts/slideLayout40.xml"/><Relationship Id="rId20" Type="http://schemas.openxmlformats.org/officeDocument/2006/relationships/slideLayout" Target="../slideLayouts/slideLayout44.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5" Type="http://schemas.openxmlformats.org/officeDocument/2006/relationships/slideLayout" Target="../slideLayouts/slideLayout39.xml"/><Relationship Id="rId10" Type="http://schemas.openxmlformats.org/officeDocument/2006/relationships/slideLayout" Target="../slideLayouts/slideLayout34.xml"/><Relationship Id="rId19" Type="http://schemas.openxmlformats.org/officeDocument/2006/relationships/slideLayout" Target="../slideLayouts/slideLayout43.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slideLayout" Target="../slideLayouts/slideLayout3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slideLayout" Target="../slideLayouts/slideLayout57.xml"/><Relationship Id="rId18" Type="http://schemas.openxmlformats.org/officeDocument/2006/relationships/slideLayout" Target="../slideLayouts/slideLayout62.xml"/><Relationship Id="rId26" Type="http://schemas.openxmlformats.org/officeDocument/2006/relationships/slideLayout" Target="../slideLayouts/slideLayout70.xml"/><Relationship Id="rId3" Type="http://schemas.openxmlformats.org/officeDocument/2006/relationships/slideLayout" Target="../slideLayouts/slideLayout47.xml"/><Relationship Id="rId21" Type="http://schemas.openxmlformats.org/officeDocument/2006/relationships/slideLayout" Target="../slideLayouts/slideLayout65.xml"/><Relationship Id="rId7" Type="http://schemas.openxmlformats.org/officeDocument/2006/relationships/slideLayout" Target="../slideLayouts/slideLayout51.xml"/><Relationship Id="rId12" Type="http://schemas.openxmlformats.org/officeDocument/2006/relationships/slideLayout" Target="../slideLayouts/slideLayout56.xml"/><Relationship Id="rId17" Type="http://schemas.openxmlformats.org/officeDocument/2006/relationships/slideLayout" Target="../slideLayouts/slideLayout61.xml"/><Relationship Id="rId25" Type="http://schemas.openxmlformats.org/officeDocument/2006/relationships/slideLayout" Target="../slideLayouts/slideLayout69.xml"/><Relationship Id="rId2" Type="http://schemas.openxmlformats.org/officeDocument/2006/relationships/slideLayout" Target="../slideLayouts/slideLayout46.xml"/><Relationship Id="rId16" Type="http://schemas.openxmlformats.org/officeDocument/2006/relationships/slideLayout" Target="../slideLayouts/slideLayout60.xml"/><Relationship Id="rId20" Type="http://schemas.openxmlformats.org/officeDocument/2006/relationships/slideLayout" Target="../slideLayouts/slideLayout64.xml"/><Relationship Id="rId29" Type="http://schemas.openxmlformats.org/officeDocument/2006/relationships/slideLayout" Target="../slideLayouts/slideLayout73.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24" Type="http://schemas.openxmlformats.org/officeDocument/2006/relationships/slideLayout" Target="../slideLayouts/slideLayout68.xml"/><Relationship Id="rId32" Type="http://schemas.openxmlformats.org/officeDocument/2006/relationships/image" Target="../media/image5.png"/><Relationship Id="rId5" Type="http://schemas.openxmlformats.org/officeDocument/2006/relationships/slideLayout" Target="../slideLayouts/slideLayout49.xml"/><Relationship Id="rId15" Type="http://schemas.openxmlformats.org/officeDocument/2006/relationships/slideLayout" Target="../slideLayouts/slideLayout59.xml"/><Relationship Id="rId23" Type="http://schemas.openxmlformats.org/officeDocument/2006/relationships/slideLayout" Target="../slideLayouts/slideLayout67.xml"/><Relationship Id="rId28" Type="http://schemas.openxmlformats.org/officeDocument/2006/relationships/slideLayout" Target="../slideLayouts/slideLayout72.xml"/><Relationship Id="rId10" Type="http://schemas.openxmlformats.org/officeDocument/2006/relationships/slideLayout" Target="../slideLayouts/slideLayout54.xml"/><Relationship Id="rId19" Type="http://schemas.openxmlformats.org/officeDocument/2006/relationships/slideLayout" Target="../slideLayouts/slideLayout63.xml"/><Relationship Id="rId31" Type="http://schemas.openxmlformats.org/officeDocument/2006/relationships/theme" Target="../theme/theme3.xml"/><Relationship Id="rId4" Type="http://schemas.openxmlformats.org/officeDocument/2006/relationships/slideLayout" Target="../slideLayouts/slideLayout48.xml"/><Relationship Id="rId9" Type="http://schemas.openxmlformats.org/officeDocument/2006/relationships/slideLayout" Target="../slideLayouts/slideLayout53.xml"/><Relationship Id="rId14" Type="http://schemas.openxmlformats.org/officeDocument/2006/relationships/slideLayout" Target="../slideLayouts/slideLayout58.xml"/><Relationship Id="rId22" Type="http://schemas.openxmlformats.org/officeDocument/2006/relationships/slideLayout" Target="../slideLayouts/slideLayout66.xml"/><Relationship Id="rId27" Type="http://schemas.openxmlformats.org/officeDocument/2006/relationships/slideLayout" Target="../slideLayouts/slideLayout71.xml"/><Relationship Id="rId30" Type="http://schemas.openxmlformats.org/officeDocument/2006/relationships/slideLayout" Target="../slideLayouts/slideLayout7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2.xml"/><Relationship Id="rId13" Type="http://schemas.openxmlformats.org/officeDocument/2006/relationships/slideLayout" Target="../slideLayouts/slideLayout87.xml"/><Relationship Id="rId18" Type="http://schemas.openxmlformats.org/officeDocument/2006/relationships/slideLayout" Target="../slideLayouts/slideLayout92.xml"/><Relationship Id="rId26" Type="http://schemas.openxmlformats.org/officeDocument/2006/relationships/theme" Target="../theme/theme4.xml"/><Relationship Id="rId3" Type="http://schemas.openxmlformats.org/officeDocument/2006/relationships/slideLayout" Target="../slideLayouts/slideLayout77.xml"/><Relationship Id="rId21" Type="http://schemas.openxmlformats.org/officeDocument/2006/relationships/slideLayout" Target="../slideLayouts/slideLayout95.xml"/><Relationship Id="rId7" Type="http://schemas.openxmlformats.org/officeDocument/2006/relationships/slideLayout" Target="../slideLayouts/slideLayout81.xml"/><Relationship Id="rId12" Type="http://schemas.openxmlformats.org/officeDocument/2006/relationships/slideLayout" Target="../slideLayouts/slideLayout86.xml"/><Relationship Id="rId17" Type="http://schemas.openxmlformats.org/officeDocument/2006/relationships/slideLayout" Target="../slideLayouts/slideLayout91.xml"/><Relationship Id="rId25" Type="http://schemas.openxmlformats.org/officeDocument/2006/relationships/slideLayout" Target="../slideLayouts/slideLayout99.xml"/><Relationship Id="rId2" Type="http://schemas.openxmlformats.org/officeDocument/2006/relationships/slideLayout" Target="../slideLayouts/slideLayout76.xml"/><Relationship Id="rId16" Type="http://schemas.openxmlformats.org/officeDocument/2006/relationships/slideLayout" Target="../slideLayouts/slideLayout90.xml"/><Relationship Id="rId20" Type="http://schemas.openxmlformats.org/officeDocument/2006/relationships/slideLayout" Target="../slideLayouts/slideLayout94.xml"/><Relationship Id="rId1" Type="http://schemas.openxmlformats.org/officeDocument/2006/relationships/slideLayout" Target="../slideLayouts/slideLayout75.xml"/><Relationship Id="rId6" Type="http://schemas.openxmlformats.org/officeDocument/2006/relationships/slideLayout" Target="../slideLayouts/slideLayout80.xml"/><Relationship Id="rId11" Type="http://schemas.openxmlformats.org/officeDocument/2006/relationships/slideLayout" Target="../slideLayouts/slideLayout85.xml"/><Relationship Id="rId24" Type="http://schemas.openxmlformats.org/officeDocument/2006/relationships/slideLayout" Target="../slideLayouts/slideLayout98.xml"/><Relationship Id="rId5" Type="http://schemas.openxmlformats.org/officeDocument/2006/relationships/slideLayout" Target="../slideLayouts/slideLayout79.xml"/><Relationship Id="rId15" Type="http://schemas.openxmlformats.org/officeDocument/2006/relationships/slideLayout" Target="../slideLayouts/slideLayout89.xml"/><Relationship Id="rId23" Type="http://schemas.openxmlformats.org/officeDocument/2006/relationships/slideLayout" Target="../slideLayouts/slideLayout97.xml"/><Relationship Id="rId10" Type="http://schemas.openxmlformats.org/officeDocument/2006/relationships/slideLayout" Target="../slideLayouts/slideLayout84.xml"/><Relationship Id="rId19" Type="http://schemas.openxmlformats.org/officeDocument/2006/relationships/slideLayout" Target="../slideLayouts/slideLayout93.xml"/><Relationship Id="rId4" Type="http://schemas.openxmlformats.org/officeDocument/2006/relationships/slideLayout" Target="../slideLayouts/slideLayout78.xml"/><Relationship Id="rId9" Type="http://schemas.openxmlformats.org/officeDocument/2006/relationships/slideLayout" Target="../slideLayouts/slideLayout83.xml"/><Relationship Id="rId14" Type="http://schemas.openxmlformats.org/officeDocument/2006/relationships/slideLayout" Target="../slideLayouts/slideLayout88.xml"/><Relationship Id="rId22" Type="http://schemas.openxmlformats.org/officeDocument/2006/relationships/slideLayout" Target="../slideLayouts/slideLayout96.xml"/><Relationship Id="rId27" Type="http://schemas.openxmlformats.org/officeDocument/2006/relationships/image" Target="../media/image5.pn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07.xml"/><Relationship Id="rId13" Type="http://schemas.openxmlformats.org/officeDocument/2006/relationships/slideLayout" Target="../slideLayouts/slideLayout112.xml"/><Relationship Id="rId18" Type="http://schemas.openxmlformats.org/officeDocument/2006/relationships/slideLayout" Target="../slideLayouts/slideLayout117.xml"/><Relationship Id="rId26" Type="http://schemas.openxmlformats.org/officeDocument/2006/relationships/image" Target="../media/image5.png"/><Relationship Id="rId3" Type="http://schemas.openxmlformats.org/officeDocument/2006/relationships/slideLayout" Target="../slideLayouts/slideLayout102.xml"/><Relationship Id="rId21" Type="http://schemas.openxmlformats.org/officeDocument/2006/relationships/slideLayout" Target="../slideLayouts/slideLayout120.xml"/><Relationship Id="rId7" Type="http://schemas.openxmlformats.org/officeDocument/2006/relationships/slideLayout" Target="../slideLayouts/slideLayout106.xml"/><Relationship Id="rId12" Type="http://schemas.openxmlformats.org/officeDocument/2006/relationships/slideLayout" Target="../slideLayouts/slideLayout111.xml"/><Relationship Id="rId17" Type="http://schemas.openxmlformats.org/officeDocument/2006/relationships/slideLayout" Target="../slideLayouts/slideLayout116.xml"/><Relationship Id="rId25" Type="http://schemas.openxmlformats.org/officeDocument/2006/relationships/theme" Target="../theme/theme5.xml"/><Relationship Id="rId2" Type="http://schemas.openxmlformats.org/officeDocument/2006/relationships/slideLayout" Target="../slideLayouts/slideLayout101.xml"/><Relationship Id="rId16" Type="http://schemas.openxmlformats.org/officeDocument/2006/relationships/slideLayout" Target="../slideLayouts/slideLayout115.xml"/><Relationship Id="rId20" Type="http://schemas.openxmlformats.org/officeDocument/2006/relationships/slideLayout" Target="../slideLayouts/slideLayout119.xml"/><Relationship Id="rId1" Type="http://schemas.openxmlformats.org/officeDocument/2006/relationships/slideLayout" Target="../slideLayouts/slideLayout100.xml"/><Relationship Id="rId6" Type="http://schemas.openxmlformats.org/officeDocument/2006/relationships/slideLayout" Target="../slideLayouts/slideLayout105.xml"/><Relationship Id="rId11" Type="http://schemas.openxmlformats.org/officeDocument/2006/relationships/slideLayout" Target="../slideLayouts/slideLayout110.xml"/><Relationship Id="rId24" Type="http://schemas.openxmlformats.org/officeDocument/2006/relationships/slideLayout" Target="../slideLayouts/slideLayout123.xml"/><Relationship Id="rId5" Type="http://schemas.openxmlformats.org/officeDocument/2006/relationships/slideLayout" Target="../slideLayouts/slideLayout104.xml"/><Relationship Id="rId15" Type="http://schemas.openxmlformats.org/officeDocument/2006/relationships/slideLayout" Target="../slideLayouts/slideLayout114.xml"/><Relationship Id="rId23" Type="http://schemas.openxmlformats.org/officeDocument/2006/relationships/slideLayout" Target="../slideLayouts/slideLayout122.xml"/><Relationship Id="rId10" Type="http://schemas.openxmlformats.org/officeDocument/2006/relationships/slideLayout" Target="../slideLayouts/slideLayout109.xml"/><Relationship Id="rId19" Type="http://schemas.openxmlformats.org/officeDocument/2006/relationships/slideLayout" Target="../slideLayouts/slideLayout118.xml"/><Relationship Id="rId4" Type="http://schemas.openxmlformats.org/officeDocument/2006/relationships/slideLayout" Target="../slideLayouts/slideLayout103.xml"/><Relationship Id="rId9" Type="http://schemas.openxmlformats.org/officeDocument/2006/relationships/slideLayout" Target="../slideLayouts/slideLayout108.xml"/><Relationship Id="rId14" Type="http://schemas.openxmlformats.org/officeDocument/2006/relationships/slideLayout" Target="../slideLayouts/slideLayout113.xml"/><Relationship Id="rId22" Type="http://schemas.openxmlformats.org/officeDocument/2006/relationships/slideLayout" Target="../slideLayouts/slideLayout121.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31.xml"/><Relationship Id="rId3" Type="http://schemas.openxmlformats.org/officeDocument/2006/relationships/slideLayout" Target="../slideLayouts/slideLayout126.xml"/><Relationship Id="rId7" Type="http://schemas.openxmlformats.org/officeDocument/2006/relationships/slideLayout" Target="../slideLayouts/slideLayout130.xml"/><Relationship Id="rId12" Type="http://schemas.openxmlformats.org/officeDocument/2006/relationships/image" Target="../media/image23.emf"/><Relationship Id="rId2" Type="http://schemas.openxmlformats.org/officeDocument/2006/relationships/slideLayout" Target="../slideLayouts/slideLayout125.xml"/><Relationship Id="rId1" Type="http://schemas.openxmlformats.org/officeDocument/2006/relationships/slideLayout" Target="../slideLayouts/slideLayout124.xml"/><Relationship Id="rId6" Type="http://schemas.openxmlformats.org/officeDocument/2006/relationships/slideLayout" Target="../slideLayouts/slideLayout129.xml"/><Relationship Id="rId11" Type="http://schemas.openxmlformats.org/officeDocument/2006/relationships/theme" Target="../theme/theme6.xml"/><Relationship Id="rId5" Type="http://schemas.openxmlformats.org/officeDocument/2006/relationships/slideLayout" Target="../slideLayouts/slideLayout128.xml"/><Relationship Id="rId10" Type="http://schemas.openxmlformats.org/officeDocument/2006/relationships/slideLayout" Target="../slideLayouts/slideLayout133.xml"/><Relationship Id="rId4" Type="http://schemas.openxmlformats.org/officeDocument/2006/relationships/slideLayout" Target="../slideLayouts/slideLayout127.xml"/><Relationship Id="rId9" Type="http://schemas.openxmlformats.org/officeDocument/2006/relationships/slideLayout" Target="../slideLayouts/slideLayout132.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41.xml"/><Relationship Id="rId13" Type="http://schemas.openxmlformats.org/officeDocument/2006/relationships/slideLayout" Target="../slideLayouts/slideLayout146.xml"/><Relationship Id="rId18" Type="http://schemas.openxmlformats.org/officeDocument/2006/relationships/slideLayout" Target="../slideLayouts/slideLayout151.xml"/><Relationship Id="rId26" Type="http://schemas.openxmlformats.org/officeDocument/2006/relationships/slideLayout" Target="../slideLayouts/slideLayout159.xml"/><Relationship Id="rId3" Type="http://schemas.openxmlformats.org/officeDocument/2006/relationships/slideLayout" Target="../slideLayouts/slideLayout136.xml"/><Relationship Id="rId21" Type="http://schemas.openxmlformats.org/officeDocument/2006/relationships/slideLayout" Target="../slideLayouts/slideLayout154.xml"/><Relationship Id="rId7" Type="http://schemas.openxmlformats.org/officeDocument/2006/relationships/slideLayout" Target="../slideLayouts/slideLayout140.xml"/><Relationship Id="rId12" Type="http://schemas.openxmlformats.org/officeDocument/2006/relationships/slideLayout" Target="../slideLayouts/slideLayout145.xml"/><Relationship Id="rId17" Type="http://schemas.openxmlformats.org/officeDocument/2006/relationships/slideLayout" Target="../slideLayouts/slideLayout150.xml"/><Relationship Id="rId25" Type="http://schemas.openxmlformats.org/officeDocument/2006/relationships/slideLayout" Target="../slideLayouts/slideLayout158.xml"/><Relationship Id="rId2" Type="http://schemas.openxmlformats.org/officeDocument/2006/relationships/slideLayout" Target="../slideLayouts/slideLayout135.xml"/><Relationship Id="rId16" Type="http://schemas.openxmlformats.org/officeDocument/2006/relationships/slideLayout" Target="../slideLayouts/slideLayout149.xml"/><Relationship Id="rId20" Type="http://schemas.openxmlformats.org/officeDocument/2006/relationships/slideLayout" Target="../slideLayouts/slideLayout153.xml"/><Relationship Id="rId1" Type="http://schemas.openxmlformats.org/officeDocument/2006/relationships/slideLayout" Target="../slideLayouts/slideLayout134.xml"/><Relationship Id="rId6" Type="http://schemas.openxmlformats.org/officeDocument/2006/relationships/slideLayout" Target="../slideLayouts/slideLayout139.xml"/><Relationship Id="rId11" Type="http://schemas.openxmlformats.org/officeDocument/2006/relationships/slideLayout" Target="../slideLayouts/slideLayout144.xml"/><Relationship Id="rId24" Type="http://schemas.openxmlformats.org/officeDocument/2006/relationships/slideLayout" Target="../slideLayouts/slideLayout157.xml"/><Relationship Id="rId5" Type="http://schemas.openxmlformats.org/officeDocument/2006/relationships/slideLayout" Target="../slideLayouts/slideLayout138.xml"/><Relationship Id="rId15" Type="http://schemas.openxmlformats.org/officeDocument/2006/relationships/slideLayout" Target="../slideLayouts/slideLayout148.xml"/><Relationship Id="rId23" Type="http://schemas.openxmlformats.org/officeDocument/2006/relationships/slideLayout" Target="../slideLayouts/slideLayout156.xml"/><Relationship Id="rId10" Type="http://schemas.openxmlformats.org/officeDocument/2006/relationships/slideLayout" Target="../slideLayouts/slideLayout143.xml"/><Relationship Id="rId19" Type="http://schemas.openxmlformats.org/officeDocument/2006/relationships/slideLayout" Target="../slideLayouts/slideLayout152.xml"/><Relationship Id="rId4" Type="http://schemas.openxmlformats.org/officeDocument/2006/relationships/slideLayout" Target="../slideLayouts/slideLayout137.xml"/><Relationship Id="rId9" Type="http://schemas.openxmlformats.org/officeDocument/2006/relationships/slideLayout" Target="../slideLayouts/slideLayout142.xml"/><Relationship Id="rId14" Type="http://schemas.openxmlformats.org/officeDocument/2006/relationships/slideLayout" Target="../slideLayouts/slideLayout147.xml"/><Relationship Id="rId22" Type="http://schemas.openxmlformats.org/officeDocument/2006/relationships/slideLayout" Target="../slideLayouts/slideLayout155.xml"/><Relationship Id="rId27"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67.xml"/><Relationship Id="rId3" Type="http://schemas.openxmlformats.org/officeDocument/2006/relationships/slideLayout" Target="../slideLayouts/slideLayout162.xml"/><Relationship Id="rId7" Type="http://schemas.openxmlformats.org/officeDocument/2006/relationships/slideLayout" Target="../slideLayouts/slideLayout166.xml"/><Relationship Id="rId12" Type="http://schemas.openxmlformats.org/officeDocument/2006/relationships/theme" Target="../theme/theme8.xml"/><Relationship Id="rId2" Type="http://schemas.openxmlformats.org/officeDocument/2006/relationships/slideLayout" Target="../slideLayouts/slideLayout161.xml"/><Relationship Id="rId1" Type="http://schemas.openxmlformats.org/officeDocument/2006/relationships/slideLayout" Target="../slideLayouts/slideLayout160.xml"/><Relationship Id="rId6" Type="http://schemas.openxmlformats.org/officeDocument/2006/relationships/slideLayout" Target="../slideLayouts/slideLayout165.xml"/><Relationship Id="rId11" Type="http://schemas.openxmlformats.org/officeDocument/2006/relationships/slideLayout" Target="../slideLayouts/slideLayout170.xml"/><Relationship Id="rId5" Type="http://schemas.openxmlformats.org/officeDocument/2006/relationships/slideLayout" Target="../slideLayouts/slideLayout164.xml"/><Relationship Id="rId10" Type="http://schemas.openxmlformats.org/officeDocument/2006/relationships/slideLayout" Target="../slideLayouts/slideLayout169.xml"/><Relationship Id="rId4" Type="http://schemas.openxmlformats.org/officeDocument/2006/relationships/slideLayout" Target="../slideLayouts/slideLayout163.xml"/><Relationship Id="rId9" Type="http://schemas.openxmlformats.org/officeDocument/2006/relationships/slideLayout" Target="../slideLayouts/slideLayout168.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78.xml"/><Relationship Id="rId13" Type="http://schemas.openxmlformats.org/officeDocument/2006/relationships/slideLayout" Target="../slideLayouts/slideLayout183.xml"/><Relationship Id="rId18" Type="http://schemas.openxmlformats.org/officeDocument/2006/relationships/slideLayout" Target="../slideLayouts/slideLayout188.xml"/><Relationship Id="rId3" Type="http://schemas.openxmlformats.org/officeDocument/2006/relationships/slideLayout" Target="../slideLayouts/slideLayout173.xml"/><Relationship Id="rId21" Type="http://schemas.openxmlformats.org/officeDocument/2006/relationships/slideLayout" Target="../slideLayouts/slideLayout191.xml"/><Relationship Id="rId7" Type="http://schemas.openxmlformats.org/officeDocument/2006/relationships/slideLayout" Target="../slideLayouts/slideLayout177.xml"/><Relationship Id="rId12" Type="http://schemas.openxmlformats.org/officeDocument/2006/relationships/slideLayout" Target="../slideLayouts/slideLayout182.xml"/><Relationship Id="rId17" Type="http://schemas.openxmlformats.org/officeDocument/2006/relationships/slideLayout" Target="../slideLayouts/slideLayout187.xml"/><Relationship Id="rId2" Type="http://schemas.openxmlformats.org/officeDocument/2006/relationships/slideLayout" Target="../slideLayouts/slideLayout172.xml"/><Relationship Id="rId16" Type="http://schemas.openxmlformats.org/officeDocument/2006/relationships/slideLayout" Target="../slideLayouts/slideLayout186.xml"/><Relationship Id="rId20" Type="http://schemas.openxmlformats.org/officeDocument/2006/relationships/slideLayout" Target="../slideLayouts/slideLayout190.xml"/><Relationship Id="rId1" Type="http://schemas.openxmlformats.org/officeDocument/2006/relationships/slideLayout" Target="../slideLayouts/slideLayout171.xml"/><Relationship Id="rId6" Type="http://schemas.openxmlformats.org/officeDocument/2006/relationships/slideLayout" Target="../slideLayouts/slideLayout176.xml"/><Relationship Id="rId11" Type="http://schemas.openxmlformats.org/officeDocument/2006/relationships/slideLayout" Target="../slideLayouts/slideLayout181.xml"/><Relationship Id="rId24" Type="http://schemas.openxmlformats.org/officeDocument/2006/relationships/theme" Target="../theme/theme9.xml"/><Relationship Id="rId5" Type="http://schemas.openxmlformats.org/officeDocument/2006/relationships/slideLayout" Target="../slideLayouts/slideLayout175.xml"/><Relationship Id="rId15" Type="http://schemas.openxmlformats.org/officeDocument/2006/relationships/slideLayout" Target="../slideLayouts/slideLayout185.xml"/><Relationship Id="rId23" Type="http://schemas.openxmlformats.org/officeDocument/2006/relationships/slideLayout" Target="../slideLayouts/slideLayout193.xml"/><Relationship Id="rId10" Type="http://schemas.openxmlformats.org/officeDocument/2006/relationships/slideLayout" Target="../slideLayouts/slideLayout180.xml"/><Relationship Id="rId19" Type="http://schemas.openxmlformats.org/officeDocument/2006/relationships/slideLayout" Target="../slideLayouts/slideLayout189.xml"/><Relationship Id="rId4" Type="http://schemas.openxmlformats.org/officeDocument/2006/relationships/slideLayout" Target="../slideLayouts/slideLayout174.xml"/><Relationship Id="rId9" Type="http://schemas.openxmlformats.org/officeDocument/2006/relationships/slideLayout" Target="../slideLayouts/slideLayout179.xml"/><Relationship Id="rId14" Type="http://schemas.openxmlformats.org/officeDocument/2006/relationships/slideLayout" Target="../slideLayouts/slideLayout184.xml"/><Relationship Id="rId22" Type="http://schemas.openxmlformats.org/officeDocument/2006/relationships/slideLayout" Target="../slideLayouts/slideLayout19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18" name="Group 17"/>
          <p:cNvGrpSpPr/>
          <p:nvPr userDrawn="1"/>
        </p:nvGrpSpPr>
        <p:grpSpPr>
          <a:xfrm>
            <a:off x="12618967" y="0"/>
            <a:ext cx="952401" cy="5766965"/>
            <a:chOff x="12618967" y="0"/>
            <a:chExt cx="952401" cy="5766965"/>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0 G:120 B:215</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32472" fontAlgn="base">
                  <a:lnSpc>
                    <a:spcPct val="100000"/>
                  </a:lnSpc>
                  <a:spcBef>
                    <a:spcPct val="0"/>
                  </a:spcBef>
                  <a:spcAft>
                    <a:spcPct val="0"/>
                  </a:spcAft>
                </a:pPr>
                <a:r>
                  <a:rPr lang="en-US" sz="500" dirty="0">
                    <a:gradFill>
                      <a:gsLst>
                        <a:gs pos="7965">
                          <a:srgbClr val="000000"/>
                        </a:gs>
                        <a:gs pos="28319">
                          <a:srgbClr val="000000"/>
                        </a:gs>
                      </a:gsLst>
                      <a:lin ang="5400000" scaled="0"/>
                    </a:gradFill>
                    <a:ea typeface="Segoe UI" pitchFamily="34" charset="0"/>
                    <a:cs typeface="Segoe UI" pitchFamily="34" charset="0"/>
                  </a:rPr>
                  <a:t>R:</a:t>
                </a:r>
                <a:r>
                  <a:rPr lang="en-US" sz="500" baseline="0" dirty="0">
                    <a:gradFill>
                      <a:gsLst>
                        <a:gs pos="7965">
                          <a:srgbClr val="000000"/>
                        </a:gs>
                        <a:gs pos="28319">
                          <a:srgbClr val="000000"/>
                        </a:gs>
                      </a:gsLst>
                      <a:lin ang="5400000" scaled="0"/>
                    </a:gradFill>
                    <a:ea typeface="Segoe UI" pitchFamily="34" charset="0"/>
                    <a:cs typeface="Segoe UI" pitchFamily="34" charset="0"/>
                  </a:rPr>
                  <a:t>0 G:188 B:242</a:t>
                </a:r>
                <a:endParaRPr lang="en-US" sz="500" dirty="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32472" fontAlgn="base">
                  <a:lnSpc>
                    <a:spcPct val="100000"/>
                  </a:lnSpc>
                  <a:spcBef>
                    <a:spcPct val="0"/>
                  </a:spcBef>
                  <a:spcAft>
                    <a:spcPct val="0"/>
                  </a:spcAft>
                </a:pPr>
                <a:r>
                  <a:rPr lang="en-US" sz="500" dirty="0">
                    <a:gradFill>
                      <a:gsLst>
                        <a:gs pos="92035">
                          <a:srgbClr val="505050"/>
                        </a:gs>
                        <a:gs pos="27000">
                          <a:srgbClr val="505050"/>
                        </a:gs>
                      </a:gsLst>
                      <a:lin ang="5400000" scaled="0"/>
                    </a:gradFill>
                    <a:ea typeface="Segoe UI" pitchFamily="34" charset="0"/>
                    <a:cs typeface="Segoe UI" pitchFamily="34" charset="0"/>
                  </a:rPr>
                  <a:t>R:</a:t>
                </a:r>
                <a:r>
                  <a:rPr lang="en-US" sz="500" baseline="0" dirty="0">
                    <a:gradFill>
                      <a:gsLst>
                        <a:gs pos="92035">
                          <a:srgbClr val="505050"/>
                        </a:gs>
                        <a:gs pos="27000">
                          <a:srgbClr val="505050"/>
                        </a:gs>
                      </a:gsLst>
                      <a:lin ang="5400000" scaled="0"/>
                    </a:gradFill>
                    <a:ea typeface="Segoe UI" pitchFamily="34" charset="0"/>
                    <a:cs typeface="Segoe UI" pitchFamily="34" charset="0"/>
                  </a:rPr>
                  <a:t>210 G:210 B:210</a:t>
                </a:r>
                <a:endParaRPr lang="en-US" sz="500" dirty="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32472"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a:t>
                </a:r>
                <a:r>
                  <a:rPr lang="en-US" sz="500" baseline="0" dirty="0">
                    <a:gradFill>
                      <a:gsLst>
                        <a:gs pos="0">
                          <a:srgbClr val="FFFFFF"/>
                        </a:gs>
                        <a:gs pos="100000">
                          <a:srgbClr val="FFFFFF"/>
                        </a:gs>
                      </a:gsLst>
                      <a:lin ang="5400000" scaled="0"/>
                    </a:gradFill>
                    <a:ea typeface="Segoe UI" pitchFamily="34" charset="0"/>
                    <a:cs typeface="Segoe UI" pitchFamily="34" charset="0"/>
                  </a:rPr>
                  <a:t>0 G:32 B:80</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80 G:80 B:80</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115 G:115 B:115</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marL="0" algn="l" defTabSz="932472" rtl="0" eaLnBrk="1" fontAlgn="base" latinLnBrk="0" hangingPunct="1">
                  <a:lnSpc>
                    <a:spcPct val="100000"/>
                  </a:lnSpc>
                  <a:spcBef>
                    <a:spcPct val="0"/>
                  </a:spcBef>
                  <a:spcAft>
                    <a:spcPct val="0"/>
                  </a:spcAft>
                </a:pPr>
                <a:r>
                  <a:rPr lang="en-US" sz="500" kern="1200" dirty="0">
                    <a:gradFill>
                      <a:gsLst>
                        <a:gs pos="2092">
                          <a:srgbClr val="F8F8F8"/>
                        </a:gs>
                        <a:gs pos="10042">
                          <a:srgbClr val="F8F8F8"/>
                        </a:gs>
                      </a:gsLst>
                      <a:lin ang="5400000" scaled="0"/>
                    </a:gradFill>
                    <a:latin typeface="+mn-lt"/>
                    <a:ea typeface="Segoe UI" pitchFamily="34" charset="0"/>
                    <a:cs typeface="Segoe UI" pitchFamily="34" charset="0"/>
                  </a:rPr>
                  <a:t>R:92 G:45 B:145</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4476564" y="4543426"/>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Green</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16 G:124 B:16</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8035" y="260168"/>
              <a:ext cx="843501" cy="32316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2070" y="4230580"/>
              <a:ext cx="2656496" cy="32316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Secondary colors (use only when</a:t>
              </a:r>
              <a:r>
                <a:rPr lang="en-US" sz="1000" baseline="0" dirty="0">
                  <a:gradFill>
                    <a:gsLst>
                      <a:gs pos="2917">
                        <a:schemeClr val="tx1"/>
                      </a:gs>
                      <a:gs pos="30000">
                        <a:schemeClr val="tx1"/>
                      </a:gs>
                    </a:gsLst>
                    <a:lin ang="5400000" scaled="0"/>
                  </a:gradFill>
                </a:rPr>
                <a:t> necessary)</a:t>
              </a:r>
              <a:endParaRPr lang="en-US" sz="1000" dirty="0">
                <a:gradFill>
                  <a:gsLst>
                    <a:gs pos="2917">
                      <a:schemeClr val="tx1"/>
                    </a:gs>
                    <a:gs pos="30000">
                      <a:schemeClr val="tx1"/>
                    </a:gs>
                  </a:gsLst>
                  <a:lin ang="5400000" scaled="0"/>
                </a:gradFill>
              </a:endParaRPr>
            </a:p>
          </p:txBody>
        </p:sp>
      </p:gr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269" r:id="rId1"/>
    <p:sldLayoutId id="2147484300" r:id="rId2"/>
    <p:sldLayoutId id="2147484318" r:id="rId3"/>
    <p:sldLayoutId id="2147484295" r:id="rId4"/>
    <p:sldLayoutId id="2147484240" r:id="rId5"/>
    <p:sldLayoutId id="2147484296" r:id="rId6"/>
    <p:sldLayoutId id="2147484241" r:id="rId7"/>
    <p:sldLayoutId id="2147484297" r:id="rId8"/>
    <p:sldLayoutId id="2147484244" r:id="rId9"/>
    <p:sldLayoutId id="2147484298" r:id="rId10"/>
    <p:sldLayoutId id="2147484245" r:id="rId11"/>
    <p:sldLayoutId id="2147484247" r:id="rId12"/>
    <p:sldLayoutId id="2147484337" r:id="rId13"/>
    <p:sldLayoutId id="2147484249" r:id="rId14"/>
    <p:sldLayoutId id="2147484301" r:id="rId15"/>
    <p:sldLayoutId id="2147484252" r:id="rId16"/>
    <p:sldLayoutId id="2147484251" r:id="rId17"/>
    <p:sldLayoutId id="2147484254" r:id="rId18"/>
    <p:sldLayoutId id="2147484257" r:id="rId19"/>
    <p:sldLayoutId id="2147484258" r:id="rId20"/>
    <p:sldLayoutId id="2147484260" r:id="rId21"/>
    <p:sldLayoutId id="2147484299" r:id="rId22"/>
    <p:sldLayoutId id="2147484263" r:id="rId23"/>
    <p:sldLayoutId id="2147484527" r:id="rId24"/>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0"/>
            <a:ext cx="12436475" cy="6994525"/>
          </a:xfrm>
          <a:prstGeom prst="rect">
            <a:avLst/>
          </a:prstGeom>
          <a:gradFill flip="none" rotWithShape="1">
            <a:gsLst>
              <a:gs pos="100000">
                <a:schemeClr val="tx2"/>
              </a:gs>
              <a:gs pos="0">
                <a:srgbClr val="2D7CBB"/>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sz="2448"/>
          </a:p>
        </p:txBody>
      </p:sp>
      <p:sp>
        <p:nvSpPr>
          <p:cNvPr id="13" name="Rectangle 12"/>
          <p:cNvSpPr/>
          <p:nvPr userDrawn="1"/>
        </p:nvSpPr>
        <p:spPr>
          <a:xfrm>
            <a:off x="0" y="5906814"/>
            <a:ext cx="12436475" cy="1087712"/>
          </a:xfrm>
          <a:prstGeom prst="rect">
            <a:avLst/>
          </a:prstGeom>
          <a:gradFill flip="none" rotWithShape="1">
            <a:gsLst>
              <a:gs pos="0">
                <a:srgbClr val="FFFFFF"/>
              </a:gs>
              <a:gs pos="100000">
                <a:srgbClr val="C8C8C8"/>
              </a:gs>
            </a:gsLst>
            <a:path path="circle">
              <a:fillToRect l="50000" t="50000" r="50000" b="50000"/>
            </a:path>
            <a:tileRect/>
          </a:gradFill>
          <a:ln w="9525" cap="flat" cmpd="sng" algn="ctr">
            <a:noFill/>
            <a:prstDash val="solid"/>
          </a:ln>
          <a:effectLst>
            <a:outerShdw blurRad="40000" dist="23000" dir="5400000" rotWithShape="0">
              <a:srgbClr val="000000">
                <a:alpha val="35000"/>
              </a:srgbClr>
            </a:outerShdw>
          </a:effectLst>
        </p:spPr>
        <p:txBody>
          <a:bodyPr anchor="ctr"/>
          <a:lstStyle/>
          <a:p>
            <a:pPr algn="ctr" defTabSz="1243493" eaLnBrk="1" fontAlgn="auto" hangingPunct="1">
              <a:spcBef>
                <a:spcPts val="0"/>
              </a:spcBef>
              <a:spcAft>
                <a:spcPts val="0"/>
              </a:spcAft>
              <a:defRPr/>
            </a:pPr>
            <a:endParaRPr lang="en-US" sz="2448" kern="0">
              <a:solidFill>
                <a:srgbClr val="CECFCD"/>
              </a:solidFill>
              <a:latin typeface="Century Gothic"/>
              <a:ea typeface="+mn-ea"/>
            </a:endParaRPr>
          </a:p>
        </p:txBody>
      </p:sp>
      <p:pic>
        <p:nvPicPr>
          <p:cNvPr id="2056" name="Picture 10" descr="ITnDevConnections_RGB_Dark-Gray.png"/>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9620995" y="6005793"/>
            <a:ext cx="2489455" cy="89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Footer Placeholder 4"/>
          <p:cNvSpPr>
            <a:spLocks noGrp="1"/>
          </p:cNvSpPr>
          <p:nvPr>
            <p:ph type="ftr" sz="quarter" idx="3"/>
          </p:nvPr>
        </p:nvSpPr>
        <p:spPr bwMode="auto">
          <a:xfrm>
            <a:off x="725461" y="6312343"/>
            <a:ext cx="7904503" cy="371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defTabSz="1243493" eaLnBrk="1" hangingPunct="1">
              <a:defRPr sz="1360" b="1">
                <a:solidFill>
                  <a:srgbClr val="649840"/>
                </a:solidFill>
                <a:latin typeface="Century Gothic" panose="020B0502020202020204" pitchFamily="34" charset="0"/>
                <a:ea typeface="MS PGothic" panose="020B0600070205080204" pitchFamily="34" charset="-128"/>
                <a:cs typeface="+mn-cs"/>
              </a:defRPr>
            </a:lvl1pPr>
          </a:lstStyle>
          <a:p>
            <a:pPr>
              <a:defRPr/>
            </a:pPr>
            <a:r>
              <a:rPr lang="en-US" altLang="en-US"/>
              <a:t>#</a:t>
            </a:r>
            <a:r>
              <a:rPr lang="en-US" altLang="en-US" err="1"/>
              <a:t>ITDevConnections</a:t>
            </a:r>
            <a:endParaRPr lang="en-US" altLang="en-US"/>
          </a:p>
        </p:txBody>
      </p:sp>
    </p:spTree>
    <p:extLst>
      <p:ext uri="{BB962C8B-B14F-4D97-AF65-F5344CB8AC3E}">
        <p14:creationId xmlns:p14="http://schemas.microsoft.com/office/powerpoint/2010/main" val="2748397271"/>
      </p:ext>
    </p:extLst>
  </p:cSld>
  <p:clrMap bg1="lt1" tx1="dk1" bg2="lt2" tx2="dk2" accent1="accent1" accent2="accent2" accent3="accent3" accent4="accent4" accent5="accent5" accent6="accent6" hlink="hlink" folHlink="folHlink"/>
  <p:sldLayoutIdLst>
    <p:sldLayoutId id="2147484529" r:id="rId1"/>
    <p:sldLayoutId id="2147484530" r:id="rId2"/>
  </p:sldLayoutIdLst>
  <p:txStyles>
    <p:titleStyle>
      <a:lvl1pPr algn="ctr" defTabSz="621746" rtl="0" eaLnBrk="0" fontAlgn="base" hangingPunct="0">
        <a:spcBef>
          <a:spcPct val="0"/>
        </a:spcBef>
        <a:spcAft>
          <a:spcPct val="0"/>
        </a:spcAft>
        <a:defRPr sz="5984" kern="1200">
          <a:solidFill>
            <a:schemeClr val="tx1"/>
          </a:solidFill>
          <a:latin typeface="+mj-lt"/>
          <a:ea typeface="MS PGothic" pitchFamily="34" charset="-128"/>
          <a:cs typeface="MS PGothic" charset="0"/>
        </a:defRPr>
      </a:lvl1pPr>
      <a:lvl2pPr algn="ctr" defTabSz="621746" rtl="0" eaLnBrk="0" fontAlgn="base" hangingPunct="0">
        <a:spcBef>
          <a:spcPct val="0"/>
        </a:spcBef>
        <a:spcAft>
          <a:spcPct val="0"/>
        </a:spcAft>
        <a:defRPr sz="5984">
          <a:solidFill>
            <a:schemeClr val="tx1"/>
          </a:solidFill>
          <a:latin typeface="Calibri" pitchFamily="34" charset="0"/>
          <a:ea typeface="MS PGothic" pitchFamily="34" charset="-128"/>
          <a:cs typeface="MS PGothic" charset="0"/>
        </a:defRPr>
      </a:lvl2pPr>
      <a:lvl3pPr algn="ctr" defTabSz="621746" rtl="0" eaLnBrk="0" fontAlgn="base" hangingPunct="0">
        <a:spcBef>
          <a:spcPct val="0"/>
        </a:spcBef>
        <a:spcAft>
          <a:spcPct val="0"/>
        </a:spcAft>
        <a:defRPr sz="5984">
          <a:solidFill>
            <a:schemeClr val="tx1"/>
          </a:solidFill>
          <a:latin typeface="Calibri" pitchFamily="34" charset="0"/>
          <a:ea typeface="MS PGothic" pitchFamily="34" charset="-128"/>
          <a:cs typeface="MS PGothic" charset="0"/>
        </a:defRPr>
      </a:lvl3pPr>
      <a:lvl4pPr algn="ctr" defTabSz="621746" rtl="0" eaLnBrk="0" fontAlgn="base" hangingPunct="0">
        <a:spcBef>
          <a:spcPct val="0"/>
        </a:spcBef>
        <a:spcAft>
          <a:spcPct val="0"/>
        </a:spcAft>
        <a:defRPr sz="5984">
          <a:solidFill>
            <a:schemeClr val="tx1"/>
          </a:solidFill>
          <a:latin typeface="Calibri" pitchFamily="34" charset="0"/>
          <a:ea typeface="MS PGothic" pitchFamily="34" charset="-128"/>
          <a:cs typeface="MS PGothic" charset="0"/>
        </a:defRPr>
      </a:lvl4pPr>
      <a:lvl5pPr algn="ctr" defTabSz="621746" rtl="0" eaLnBrk="0" fontAlgn="base" hangingPunct="0">
        <a:spcBef>
          <a:spcPct val="0"/>
        </a:spcBef>
        <a:spcAft>
          <a:spcPct val="0"/>
        </a:spcAft>
        <a:defRPr sz="5984">
          <a:solidFill>
            <a:schemeClr val="tx1"/>
          </a:solidFill>
          <a:latin typeface="Calibri" pitchFamily="34" charset="0"/>
          <a:ea typeface="MS PGothic" pitchFamily="34" charset="-128"/>
          <a:cs typeface="MS PGothic" charset="0"/>
        </a:defRPr>
      </a:lvl5pPr>
      <a:lvl6pPr marL="621746" algn="ctr" defTabSz="621746" rtl="0" fontAlgn="base">
        <a:spcBef>
          <a:spcPct val="0"/>
        </a:spcBef>
        <a:spcAft>
          <a:spcPct val="0"/>
        </a:spcAft>
        <a:defRPr sz="5984">
          <a:solidFill>
            <a:schemeClr val="tx1"/>
          </a:solidFill>
          <a:latin typeface="Calibri" pitchFamily="34" charset="0"/>
          <a:ea typeface="MS PGothic" pitchFamily="34" charset="-128"/>
        </a:defRPr>
      </a:lvl6pPr>
      <a:lvl7pPr marL="1243493" algn="ctr" defTabSz="621746" rtl="0" fontAlgn="base">
        <a:spcBef>
          <a:spcPct val="0"/>
        </a:spcBef>
        <a:spcAft>
          <a:spcPct val="0"/>
        </a:spcAft>
        <a:defRPr sz="5984">
          <a:solidFill>
            <a:schemeClr val="tx1"/>
          </a:solidFill>
          <a:latin typeface="Calibri" pitchFamily="34" charset="0"/>
          <a:ea typeface="MS PGothic" pitchFamily="34" charset="-128"/>
        </a:defRPr>
      </a:lvl7pPr>
      <a:lvl8pPr marL="1865239" algn="ctr" defTabSz="621746" rtl="0" fontAlgn="base">
        <a:spcBef>
          <a:spcPct val="0"/>
        </a:spcBef>
        <a:spcAft>
          <a:spcPct val="0"/>
        </a:spcAft>
        <a:defRPr sz="5984">
          <a:solidFill>
            <a:schemeClr val="tx1"/>
          </a:solidFill>
          <a:latin typeface="Calibri" pitchFamily="34" charset="0"/>
          <a:ea typeface="MS PGothic" pitchFamily="34" charset="-128"/>
        </a:defRPr>
      </a:lvl8pPr>
      <a:lvl9pPr marL="2486985" algn="ctr" defTabSz="621746" rtl="0" fontAlgn="base">
        <a:spcBef>
          <a:spcPct val="0"/>
        </a:spcBef>
        <a:spcAft>
          <a:spcPct val="0"/>
        </a:spcAft>
        <a:defRPr sz="5984">
          <a:solidFill>
            <a:schemeClr val="tx1"/>
          </a:solidFill>
          <a:latin typeface="Calibri" pitchFamily="34" charset="0"/>
          <a:ea typeface="MS PGothic" pitchFamily="34" charset="-128"/>
        </a:defRPr>
      </a:lvl9pPr>
    </p:titleStyle>
    <p:bodyStyle>
      <a:lvl1pPr marL="466310" indent="-466310" algn="l" defTabSz="621746" rtl="0" eaLnBrk="0" fontAlgn="base" hangingPunct="0">
        <a:spcBef>
          <a:spcPct val="20000"/>
        </a:spcBef>
        <a:spcAft>
          <a:spcPct val="0"/>
        </a:spcAft>
        <a:buFont typeface="Arial" panose="020B0604020202020204" pitchFamily="34" charset="0"/>
        <a:buChar char="•"/>
        <a:defRPr sz="4352" kern="1200">
          <a:solidFill>
            <a:schemeClr val="tx1"/>
          </a:solidFill>
          <a:latin typeface="+mn-lt"/>
          <a:ea typeface="MS PGothic" pitchFamily="34" charset="-128"/>
          <a:cs typeface="MS PGothic" charset="0"/>
        </a:defRPr>
      </a:lvl1pPr>
      <a:lvl2pPr marL="1010338" indent="-388591" algn="l" defTabSz="621746" rtl="0" eaLnBrk="0" fontAlgn="base" hangingPunct="0">
        <a:spcBef>
          <a:spcPct val="20000"/>
        </a:spcBef>
        <a:spcAft>
          <a:spcPct val="0"/>
        </a:spcAft>
        <a:buFont typeface="Arial" panose="020B0604020202020204" pitchFamily="34" charset="0"/>
        <a:buChar char="–"/>
        <a:defRPr sz="3808" kern="1200">
          <a:solidFill>
            <a:schemeClr val="tx1"/>
          </a:solidFill>
          <a:latin typeface="+mn-lt"/>
          <a:ea typeface="MS PGothic" pitchFamily="34" charset="-128"/>
          <a:cs typeface="MS PGothic" charset="0"/>
        </a:defRPr>
      </a:lvl2pPr>
      <a:lvl3pPr marL="1554366" indent="-310873" algn="l" defTabSz="621746" rtl="0" eaLnBrk="0" fontAlgn="base" hangingPunct="0">
        <a:spcBef>
          <a:spcPct val="20000"/>
        </a:spcBef>
        <a:spcAft>
          <a:spcPct val="0"/>
        </a:spcAft>
        <a:buFont typeface="Arial" panose="020B0604020202020204" pitchFamily="34" charset="0"/>
        <a:buChar char="•"/>
        <a:defRPr sz="3264" kern="1200">
          <a:solidFill>
            <a:schemeClr val="tx1"/>
          </a:solidFill>
          <a:latin typeface="+mn-lt"/>
          <a:ea typeface="MS PGothic" pitchFamily="34" charset="-128"/>
          <a:cs typeface="MS PGothic" charset="0"/>
        </a:defRPr>
      </a:lvl3pPr>
      <a:lvl4pPr marL="2176112" indent="-310873" algn="l" defTabSz="621746" rtl="0" eaLnBrk="0" fontAlgn="base" hangingPunct="0">
        <a:spcBef>
          <a:spcPct val="20000"/>
        </a:spcBef>
        <a:spcAft>
          <a:spcPct val="0"/>
        </a:spcAft>
        <a:buFont typeface="Arial" panose="020B0604020202020204" pitchFamily="34" charset="0"/>
        <a:buChar char="–"/>
        <a:defRPr sz="2720" kern="1200">
          <a:solidFill>
            <a:schemeClr val="tx1"/>
          </a:solidFill>
          <a:latin typeface="+mn-lt"/>
          <a:ea typeface="MS PGothic" pitchFamily="34" charset="-128"/>
          <a:cs typeface="MS PGothic" charset="0"/>
        </a:defRPr>
      </a:lvl4pPr>
      <a:lvl5pPr marL="2797858" indent="-310873" algn="l" defTabSz="621746" rtl="0" eaLnBrk="0" fontAlgn="base" hangingPunct="0">
        <a:spcBef>
          <a:spcPct val="20000"/>
        </a:spcBef>
        <a:spcAft>
          <a:spcPct val="0"/>
        </a:spcAft>
        <a:buFont typeface="Arial" panose="020B0604020202020204" pitchFamily="34" charset="0"/>
        <a:buChar char="»"/>
        <a:defRPr sz="2720" kern="1200">
          <a:solidFill>
            <a:schemeClr val="tx1"/>
          </a:solidFill>
          <a:latin typeface="+mn-lt"/>
          <a:ea typeface="MS PGothic" pitchFamily="34" charset="-128"/>
          <a:cs typeface="MS PGothic" charset="0"/>
        </a:defRPr>
      </a:lvl5pPr>
      <a:lvl6pPr marL="3419605" indent="-310873" algn="l" defTabSz="621746" rtl="0" eaLnBrk="1" latinLnBrk="0" hangingPunct="1">
        <a:spcBef>
          <a:spcPct val="20000"/>
        </a:spcBef>
        <a:buFont typeface="Arial"/>
        <a:buChar char="•"/>
        <a:defRPr sz="2720" kern="1200">
          <a:solidFill>
            <a:schemeClr val="tx1"/>
          </a:solidFill>
          <a:latin typeface="+mn-lt"/>
          <a:ea typeface="+mn-ea"/>
          <a:cs typeface="+mn-cs"/>
        </a:defRPr>
      </a:lvl6pPr>
      <a:lvl7pPr marL="4041351" indent="-310873" algn="l" defTabSz="621746" rtl="0" eaLnBrk="1" latinLnBrk="0" hangingPunct="1">
        <a:spcBef>
          <a:spcPct val="20000"/>
        </a:spcBef>
        <a:buFont typeface="Arial"/>
        <a:buChar char="•"/>
        <a:defRPr sz="2720" kern="1200">
          <a:solidFill>
            <a:schemeClr val="tx1"/>
          </a:solidFill>
          <a:latin typeface="+mn-lt"/>
          <a:ea typeface="+mn-ea"/>
          <a:cs typeface="+mn-cs"/>
        </a:defRPr>
      </a:lvl7pPr>
      <a:lvl8pPr marL="4663097" indent="-310873" algn="l" defTabSz="621746" rtl="0" eaLnBrk="1" latinLnBrk="0" hangingPunct="1">
        <a:spcBef>
          <a:spcPct val="20000"/>
        </a:spcBef>
        <a:buFont typeface="Arial"/>
        <a:buChar char="•"/>
        <a:defRPr sz="2720" kern="1200">
          <a:solidFill>
            <a:schemeClr val="tx1"/>
          </a:solidFill>
          <a:latin typeface="+mn-lt"/>
          <a:ea typeface="+mn-ea"/>
          <a:cs typeface="+mn-cs"/>
        </a:defRPr>
      </a:lvl8pPr>
      <a:lvl9pPr marL="5284843" indent="-310873" algn="l" defTabSz="621746" rtl="0" eaLnBrk="1" latinLnBrk="0" hangingPunct="1">
        <a:spcBef>
          <a:spcPct val="20000"/>
        </a:spcBef>
        <a:buFont typeface="Arial"/>
        <a:buChar char="•"/>
        <a:defRPr sz="2720" kern="1200">
          <a:solidFill>
            <a:schemeClr val="tx1"/>
          </a:solidFill>
          <a:latin typeface="+mn-lt"/>
          <a:ea typeface="+mn-ea"/>
          <a:cs typeface="+mn-cs"/>
        </a:defRPr>
      </a:lvl9pPr>
    </p:bodyStyle>
    <p:otherStyle>
      <a:defPPr>
        <a:defRPr lang="en-US"/>
      </a:defPPr>
      <a:lvl1pPr marL="0" algn="l" defTabSz="621746" rtl="0" eaLnBrk="1" latinLnBrk="0" hangingPunct="1">
        <a:defRPr sz="2448" kern="1200">
          <a:solidFill>
            <a:schemeClr val="tx1"/>
          </a:solidFill>
          <a:latin typeface="+mn-lt"/>
          <a:ea typeface="+mn-ea"/>
          <a:cs typeface="+mn-cs"/>
        </a:defRPr>
      </a:lvl1pPr>
      <a:lvl2pPr marL="621746" algn="l" defTabSz="621746" rtl="0" eaLnBrk="1" latinLnBrk="0" hangingPunct="1">
        <a:defRPr sz="2448" kern="1200">
          <a:solidFill>
            <a:schemeClr val="tx1"/>
          </a:solidFill>
          <a:latin typeface="+mn-lt"/>
          <a:ea typeface="+mn-ea"/>
          <a:cs typeface="+mn-cs"/>
        </a:defRPr>
      </a:lvl2pPr>
      <a:lvl3pPr marL="1243493" algn="l" defTabSz="621746" rtl="0" eaLnBrk="1" latinLnBrk="0" hangingPunct="1">
        <a:defRPr sz="2448" kern="1200">
          <a:solidFill>
            <a:schemeClr val="tx1"/>
          </a:solidFill>
          <a:latin typeface="+mn-lt"/>
          <a:ea typeface="+mn-ea"/>
          <a:cs typeface="+mn-cs"/>
        </a:defRPr>
      </a:lvl3pPr>
      <a:lvl4pPr marL="1865239" algn="l" defTabSz="621746" rtl="0" eaLnBrk="1" latinLnBrk="0" hangingPunct="1">
        <a:defRPr sz="2448" kern="1200">
          <a:solidFill>
            <a:schemeClr val="tx1"/>
          </a:solidFill>
          <a:latin typeface="+mn-lt"/>
          <a:ea typeface="+mn-ea"/>
          <a:cs typeface="+mn-cs"/>
        </a:defRPr>
      </a:lvl4pPr>
      <a:lvl5pPr marL="2486985" algn="l" defTabSz="621746" rtl="0" eaLnBrk="1" latinLnBrk="0" hangingPunct="1">
        <a:defRPr sz="2448" kern="1200">
          <a:solidFill>
            <a:schemeClr val="tx1"/>
          </a:solidFill>
          <a:latin typeface="+mn-lt"/>
          <a:ea typeface="+mn-ea"/>
          <a:cs typeface="+mn-cs"/>
        </a:defRPr>
      </a:lvl5pPr>
      <a:lvl6pPr marL="3108731" algn="l" defTabSz="621746" rtl="0" eaLnBrk="1" latinLnBrk="0" hangingPunct="1">
        <a:defRPr sz="2448" kern="1200">
          <a:solidFill>
            <a:schemeClr val="tx1"/>
          </a:solidFill>
          <a:latin typeface="+mn-lt"/>
          <a:ea typeface="+mn-ea"/>
          <a:cs typeface="+mn-cs"/>
        </a:defRPr>
      </a:lvl6pPr>
      <a:lvl7pPr marL="3730478" algn="l" defTabSz="621746" rtl="0" eaLnBrk="1" latinLnBrk="0" hangingPunct="1">
        <a:defRPr sz="2448" kern="1200">
          <a:solidFill>
            <a:schemeClr val="tx1"/>
          </a:solidFill>
          <a:latin typeface="+mn-lt"/>
          <a:ea typeface="+mn-ea"/>
          <a:cs typeface="+mn-cs"/>
        </a:defRPr>
      </a:lvl7pPr>
      <a:lvl8pPr marL="4352224" algn="l" defTabSz="621746" rtl="0" eaLnBrk="1" latinLnBrk="0" hangingPunct="1">
        <a:defRPr sz="2448" kern="1200">
          <a:solidFill>
            <a:schemeClr val="tx1"/>
          </a:solidFill>
          <a:latin typeface="+mn-lt"/>
          <a:ea typeface="+mn-ea"/>
          <a:cs typeface="+mn-cs"/>
        </a:defRPr>
      </a:lvl8pPr>
      <a:lvl9pPr marL="4973970" algn="l" defTabSz="621746" rtl="0" eaLnBrk="1" latinLnBrk="0" hangingPunct="1">
        <a:defRPr sz="2448"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074" name="Picture 14" descr="ITnDevConnections_RGB_Dark-Gray.png"/>
          <p:cNvPicPr>
            <a:picLocks noChangeAspect="1"/>
          </p:cNvPicPr>
          <p:nvPr userDrawn="1"/>
        </p:nvPicPr>
        <p:blipFill>
          <a:blip r:embed="rId11">
            <a:extLst>
              <a:ext uri="{28A0092B-C50C-407E-A947-70E740481C1C}">
                <a14:useLocalDpi xmlns:a14="http://schemas.microsoft.com/office/drawing/2010/main" val="0"/>
              </a:ext>
            </a:extLst>
          </a:blip>
          <a:srcRect/>
          <a:stretch>
            <a:fillRect/>
          </a:stretch>
        </p:blipFill>
        <p:spPr bwMode="auto">
          <a:xfrm>
            <a:off x="9620995" y="6005793"/>
            <a:ext cx="2489455" cy="89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9" name="Rectangle 8"/>
          <p:cNvSpPr>
            <a:spLocks noChangeArrowheads="1"/>
          </p:cNvSpPr>
          <p:nvPr userDrawn="1"/>
        </p:nvSpPr>
        <p:spPr bwMode="auto">
          <a:xfrm>
            <a:off x="0" y="0"/>
            <a:ext cx="12436475" cy="544019"/>
          </a:xfrm>
          <a:prstGeom prst="rect">
            <a:avLst/>
          </a:prstGeom>
          <a:gradFill flip="none" rotWithShape="1">
            <a:gsLst>
              <a:gs pos="0">
                <a:srgbClr val="2D7CBB"/>
              </a:gs>
              <a:gs pos="100000">
                <a:schemeClr val="tx2"/>
              </a:gs>
            </a:gsLst>
            <a:path path="circle">
              <a:fillToRect l="50000" t="50000" r="50000" b="50000"/>
            </a:path>
            <a:tileRect/>
          </a:gradFill>
          <a:ln>
            <a:noFill/>
          </a:ln>
        </p:spPr>
        <p:txBody>
          <a:bodyPr anchor="ctr"/>
          <a:lstStyle/>
          <a:p>
            <a:pPr algn="ctr" defTabSz="1243493" eaLnBrk="1" hangingPunct="1">
              <a:defRPr/>
            </a:pPr>
            <a:endParaRPr lang="en-US" sz="2448">
              <a:solidFill>
                <a:srgbClr val="CECFCD"/>
              </a:solidFill>
              <a:latin typeface="Century Gothic" charset="0"/>
              <a:ea typeface="ＭＳ Ｐゴシック" charset="0"/>
              <a:cs typeface="ＭＳ Ｐゴシック" charset="0"/>
            </a:endParaRPr>
          </a:p>
        </p:txBody>
      </p:sp>
      <p:sp>
        <p:nvSpPr>
          <p:cNvPr id="3078" name="Title Placeholder 1"/>
          <p:cNvSpPr>
            <a:spLocks noGrp="1"/>
          </p:cNvSpPr>
          <p:nvPr>
            <p:ph type="title"/>
          </p:nvPr>
        </p:nvSpPr>
        <p:spPr bwMode="auto">
          <a:xfrm>
            <a:off x="725461" y="4393167"/>
            <a:ext cx="8914967" cy="15543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endParaRPr lang="en-US" altLang="en-US"/>
          </a:p>
        </p:txBody>
      </p:sp>
      <p:sp>
        <p:nvSpPr>
          <p:cNvPr id="3079" name="Text Placeholder 2"/>
          <p:cNvSpPr>
            <a:spLocks noGrp="1"/>
          </p:cNvSpPr>
          <p:nvPr>
            <p:ph type="body" idx="1"/>
          </p:nvPr>
        </p:nvSpPr>
        <p:spPr bwMode="auto">
          <a:xfrm>
            <a:off x="725461" y="544019"/>
            <a:ext cx="8914967" cy="38426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7" name="Title 1"/>
          <p:cNvSpPr txBox="1">
            <a:spLocks/>
          </p:cNvSpPr>
          <p:nvPr userDrawn="1"/>
        </p:nvSpPr>
        <p:spPr>
          <a:xfrm>
            <a:off x="0" y="-153276"/>
            <a:ext cx="12436475" cy="617419"/>
          </a:xfrm>
          <a:prstGeom prst="rect">
            <a:avLst/>
          </a:prstGeom>
          <a:effectLst/>
        </p:spPr>
        <p:txBody>
          <a:bodyPr anchor="b">
            <a:normAutofit/>
          </a:bodyPr>
          <a:lstStyle>
            <a:lvl1pPr algn="l" defTabSz="457200" rtl="0" eaLnBrk="0" fontAlgn="base" hangingPunct="0">
              <a:spcBef>
                <a:spcPct val="0"/>
              </a:spcBef>
              <a:spcAft>
                <a:spcPct val="0"/>
              </a:spcAft>
              <a:defRPr sz="2000" b="0" kern="1200" cap="all">
                <a:ln w="3175" cmpd="sng">
                  <a:noFill/>
                </a:ln>
                <a:solidFill>
                  <a:schemeClr val="tx1"/>
                </a:solidFill>
                <a:effectLst>
                  <a:outerShdw blurRad="50800" dist="38100" dir="2700000" algn="tl" rotWithShape="0">
                    <a:srgbClr val="000000">
                      <a:alpha val="43000"/>
                    </a:srgbClr>
                  </a:outerShdw>
                </a:effectLst>
                <a:latin typeface="+mj-lt"/>
                <a:ea typeface="ＭＳ Ｐゴシック" charset="0"/>
                <a:cs typeface="ＭＳ Ｐゴシック" charset="0"/>
              </a:defRPr>
            </a:lvl1pPr>
            <a:lvl2pPr algn="l" defTabSz="457200" rtl="0" eaLnBrk="0" fontAlgn="base" hangingPunct="0">
              <a:spcBef>
                <a:spcPct val="0"/>
              </a:spcBef>
              <a:spcAft>
                <a:spcPct val="0"/>
              </a:spcAft>
              <a:defRPr sz="3200">
                <a:solidFill>
                  <a:schemeClr val="tx1"/>
                </a:solidFill>
                <a:latin typeface="Century Gothic" charset="0"/>
                <a:ea typeface="ＭＳ Ｐゴシック" charset="0"/>
                <a:cs typeface="ＭＳ Ｐゴシック" charset="0"/>
              </a:defRPr>
            </a:lvl2pPr>
            <a:lvl3pPr algn="l" defTabSz="457200" rtl="0" eaLnBrk="0" fontAlgn="base" hangingPunct="0">
              <a:spcBef>
                <a:spcPct val="0"/>
              </a:spcBef>
              <a:spcAft>
                <a:spcPct val="0"/>
              </a:spcAft>
              <a:defRPr sz="3200">
                <a:solidFill>
                  <a:schemeClr val="tx1"/>
                </a:solidFill>
                <a:latin typeface="Century Gothic" charset="0"/>
                <a:ea typeface="ＭＳ Ｐゴシック" charset="0"/>
                <a:cs typeface="ＭＳ Ｐゴシック" charset="0"/>
              </a:defRPr>
            </a:lvl3pPr>
            <a:lvl4pPr algn="l" defTabSz="457200" rtl="0" eaLnBrk="0" fontAlgn="base" hangingPunct="0">
              <a:spcBef>
                <a:spcPct val="0"/>
              </a:spcBef>
              <a:spcAft>
                <a:spcPct val="0"/>
              </a:spcAft>
              <a:defRPr sz="3200">
                <a:solidFill>
                  <a:schemeClr val="tx1"/>
                </a:solidFill>
                <a:latin typeface="Century Gothic" charset="0"/>
                <a:ea typeface="ＭＳ Ｐゴシック" charset="0"/>
                <a:cs typeface="ＭＳ Ｐゴシック" charset="0"/>
              </a:defRPr>
            </a:lvl4pPr>
            <a:lvl5pPr algn="l" defTabSz="457200" rtl="0" eaLnBrk="0" fontAlgn="base" hangingPunct="0">
              <a:spcBef>
                <a:spcPct val="0"/>
              </a:spcBef>
              <a:spcAft>
                <a:spcPct val="0"/>
              </a:spcAft>
              <a:defRPr sz="3200">
                <a:solidFill>
                  <a:schemeClr val="tx1"/>
                </a:solidFill>
                <a:latin typeface="Century Gothic" charset="0"/>
                <a:ea typeface="ＭＳ Ｐゴシック" charset="0"/>
                <a:cs typeface="ＭＳ Ｐゴシック" charset="0"/>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defRPr/>
            </a:pPr>
            <a:r>
              <a:rPr lang="en-US" sz="1904" dirty="0">
                <a:solidFill>
                  <a:schemeClr val="bg1"/>
                </a:solidFill>
                <a:effectLst/>
              </a:rPr>
              <a:t>BUILDING BOTS FOR THE REAL</a:t>
            </a:r>
            <a:r>
              <a:rPr lang="en-US" sz="1904" baseline="0" dirty="0">
                <a:solidFill>
                  <a:schemeClr val="bg1"/>
                </a:solidFill>
                <a:effectLst/>
              </a:rPr>
              <a:t> WORLD</a:t>
            </a:r>
            <a:endParaRPr lang="en-US" sz="1904" dirty="0">
              <a:solidFill>
                <a:schemeClr val="bg1"/>
              </a:solidFill>
              <a:effectLst/>
            </a:endParaRPr>
          </a:p>
        </p:txBody>
      </p:sp>
      <p:sp>
        <p:nvSpPr>
          <p:cNvPr id="9" name="Footer Placeholder 4"/>
          <p:cNvSpPr>
            <a:spLocks noGrp="1"/>
          </p:cNvSpPr>
          <p:nvPr>
            <p:ph type="ftr" sz="quarter" idx="3"/>
          </p:nvPr>
        </p:nvSpPr>
        <p:spPr bwMode="auto">
          <a:xfrm>
            <a:off x="725461" y="6312343"/>
            <a:ext cx="7904503" cy="371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defTabSz="1243493" eaLnBrk="1" hangingPunct="1">
              <a:defRPr sz="1360" b="1">
                <a:solidFill>
                  <a:srgbClr val="649840"/>
                </a:solidFill>
                <a:latin typeface="Century Gothic" panose="020B0502020202020204" pitchFamily="34" charset="0"/>
                <a:ea typeface="MS PGothic" panose="020B0600070205080204" pitchFamily="34" charset="-128"/>
                <a:cs typeface="+mn-cs"/>
              </a:defRPr>
            </a:lvl1pPr>
          </a:lstStyle>
          <a:p>
            <a:pPr>
              <a:defRPr/>
            </a:pPr>
            <a:r>
              <a:rPr lang="en-US" altLang="en-US"/>
              <a:t>#</a:t>
            </a:r>
            <a:r>
              <a:rPr lang="en-US" altLang="en-US" err="1"/>
              <a:t>ITDevConnections</a:t>
            </a:r>
            <a:endParaRPr lang="en-US" altLang="en-US"/>
          </a:p>
        </p:txBody>
      </p:sp>
    </p:spTree>
    <p:extLst>
      <p:ext uri="{BB962C8B-B14F-4D97-AF65-F5344CB8AC3E}">
        <p14:creationId xmlns:p14="http://schemas.microsoft.com/office/powerpoint/2010/main" val="2990819932"/>
      </p:ext>
    </p:extLst>
  </p:cSld>
  <p:clrMap bg1="lt1" tx1="dk1" bg2="lt2" tx2="dk2" accent1="accent1" accent2="accent2" accent3="accent3" accent4="accent4" accent5="accent5" accent6="accent6" hlink="hlink" folHlink="folHlink"/>
  <p:sldLayoutIdLst>
    <p:sldLayoutId id="2147484533" r:id="rId1"/>
    <p:sldLayoutId id="2147484534" r:id="rId2"/>
    <p:sldLayoutId id="2147484535" r:id="rId3"/>
    <p:sldLayoutId id="2147484536" r:id="rId4"/>
    <p:sldLayoutId id="2147484537" r:id="rId5"/>
    <p:sldLayoutId id="2147484538" r:id="rId6"/>
    <p:sldLayoutId id="2147484539" r:id="rId7"/>
    <p:sldLayoutId id="2147484540" r:id="rId8"/>
    <p:sldLayoutId id="2147484541" r:id="rId9"/>
  </p:sldLayoutIdLst>
  <p:hf sldNum="0" hdr="0" dt="0"/>
  <p:txStyles>
    <p:titleStyle>
      <a:lvl1pPr algn="ctr" defTabSz="621746" rtl="0" eaLnBrk="0" fontAlgn="base" hangingPunct="0">
        <a:spcBef>
          <a:spcPct val="0"/>
        </a:spcBef>
        <a:spcAft>
          <a:spcPct val="0"/>
        </a:spcAft>
        <a:defRPr sz="5984" kern="1200">
          <a:solidFill>
            <a:srgbClr val="2D7CBB"/>
          </a:solidFill>
          <a:latin typeface="+mj-lt"/>
          <a:ea typeface="MS PGothic" pitchFamily="34" charset="-128"/>
          <a:cs typeface="MS PGothic" charset="0"/>
        </a:defRPr>
      </a:lvl1pPr>
      <a:lvl2pPr algn="ctr" defTabSz="621746" rtl="0" eaLnBrk="0" fontAlgn="base" hangingPunct="0">
        <a:spcBef>
          <a:spcPct val="0"/>
        </a:spcBef>
        <a:spcAft>
          <a:spcPct val="0"/>
        </a:spcAft>
        <a:defRPr sz="5984">
          <a:solidFill>
            <a:srgbClr val="2D7CBB"/>
          </a:solidFill>
          <a:latin typeface="Century Gothic" charset="0"/>
          <a:ea typeface="MS PGothic" pitchFamily="34" charset="-128"/>
          <a:cs typeface="MS PGothic" charset="0"/>
        </a:defRPr>
      </a:lvl2pPr>
      <a:lvl3pPr algn="ctr" defTabSz="621746" rtl="0" eaLnBrk="0" fontAlgn="base" hangingPunct="0">
        <a:spcBef>
          <a:spcPct val="0"/>
        </a:spcBef>
        <a:spcAft>
          <a:spcPct val="0"/>
        </a:spcAft>
        <a:defRPr sz="5984">
          <a:solidFill>
            <a:srgbClr val="2D7CBB"/>
          </a:solidFill>
          <a:latin typeface="Century Gothic" charset="0"/>
          <a:ea typeface="MS PGothic" pitchFamily="34" charset="-128"/>
          <a:cs typeface="MS PGothic" charset="0"/>
        </a:defRPr>
      </a:lvl3pPr>
      <a:lvl4pPr algn="ctr" defTabSz="621746" rtl="0" eaLnBrk="0" fontAlgn="base" hangingPunct="0">
        <a:spcBef>
          <a:spcPct val="0"/>
        </a:spcBef>
        <a:spcAft>
          <a:spcPct val="0"/>
        </a:spcAft>
        <a:defRPr sz="5984">
          <a:solidFill>
            <a:srgbClr val="2D7CBB"/>
          </a:solidFill>
          <a:latin typeface="Century Gothic" charset="0"/>
          <a:ea typeface="MS PGothic" pitchFamily="34" charset="-128"/>
          <a:cs typeface="MS PGothic" charset="0"/>
        </a:defRPr>
      </a:lvl4pPr>
      <a:lvl5pPr algn="ctr" defTabSz="621746" rtl="0" eaLnBrk="0" fontAlgn="base" hangingPunct="0">
        <a:spcBef>
          <a:spcPct val="0"/>
        </a:spcBef>
        <a:spcAft>
          <a:spcPct val="0"/>
        </a:spcAft>
        <a:defRPr sz="5984">
          <a:solidFill>
            <a:srgbClr val="2D7CBB"/>
          </a:solidFill>
          <a:latin typeface="Century Gothic" charset="0"/>
          <a:ea typeface="MS PGothic" pitchFamily="34" charset="-128"/>
          <a:cs typeface="MS PGothic" charset="0"/>
        </a:defRPr>
      </a:lvl5pPr>
      <a:lvl6pPr marL="621746" algn="ctr" defTabSz="621746" rtl="0" fontAlgn="base">
        <a:spcBef>
          <a:spcPct val="0"/>
        </a:spcBef>
        <a:spcAft>
          <a:spcPct val="0"/>
        </a:spcAft>
        <a:defRPr sz="5984">
          <a:solidFill>
            <a:srgbClr val="2E85BD"/>
          </a:solidFill>
          <a:latin typeface="Century Gothic" charset="0"/>
          <a:ea typeface="ＭＳ Ｐゴシック" charset="0"/>
          <a:cs typeface="ＭＳ Ｐゴシック" charset="0"/>
        </a:defRPr>
      </a:lvl6pPr>
      <a:lvl7pPr marL="1243493" algn="ctr" defTabSz="621746" rtl="0" fontAlgn="base">
        <a:spcBef>
          <a:spcPct val="0"/>
        </a:spcBef>
        <a:spcAft>
          <a:spcPct val="0"/>
        </a:spcAft>
        <a:defRPr sz="5984">
          <a:solidFill>
            <a:srgbClr val="2E85BD"/>
          </a:solidFill>
          <a:latin typeface="Century Gothic" charset="0"/>
          <a:ea typeface="ＭＳ Ｐゴシック" charset="0"/>
          <a:cs typeface="ＭＳ Ｐゴシック" charset="0"/>
        </a:defRPr>
      </a:lvl7pPr>
      <a:lvl8pPr marL="1865239" algn="ctr" defTabSz="621746" rtl="0" fontAlgn="base">
        <a:spcBef>
          <a:spcPct val="0"/>
        </a:spcBef>
        <a:spcAft>
          <a:spcPct val="0"/>
        </a:spcAft>
        <a:defRPr sz="5984">
          <a:solidFill>
            <a:srgbClr val="2E85BD"/>
          </a:solidFill>
          <a:latin typeface="Century Gothic" charset="0"/>
          <a:ea typeface="ＭＳ Ｐゴシック" charset="0"/>
          <a:cs typeface="ＭＳ Ｐゴシック" charset="0"/>
        </a:defRPr>
      </a:lvl8pPr>
      <a:lvl9pPr marL="2486985" algn="ctr" defTabSz="621746" rtl="0" fontAlgn="base">
        <a:spcBef>
          <a:spcPct val="0"/>
        </a:spcBef>
        <a:spcAft>
          <a:spcPct val="0"/>
        </a:spcAft>
        <a:defRPr sz="5984">
          <a:solidFill>
            <a:srgbClr val="2E85BD"/>
          </a:solidFill>
          <a:latin typeface="Century Gothic" charset="0"/>
          <a:ea typeface="ＭＳ Ｐゴシック" charset="0"/>
          <a:cs typeface="ＭＳ Ｐゴシック" charset="0"/>
        </a:defRPr>
      </a:lvl9pPr>
    </p:titleStyle>
    <p:bodyStyle>
      <a:lvl1pPr marL="466310" indent="-466310" algn="l" defTabSz="621746" rtl="0" eaLnBrk="0" fontAlgn="base" hangingPunct="0">
        <a:spcBef>
          <a:spcPct val="20000"/>
        </a:spcBef>
        <a:spcAft>
          <a:spcPct val="0"/>
        </a:spcAft>
        <a:buFont typeface="Arial" panose="020B0604020202020204" pitchFamily="34" charset="0"/>
        <a:buChar char="•"/>
        <a:defRPr sz="4352" kern="1200">
          <a:solidFill>
            <a:srgbClr val="2D7CBB"/>
          </a:solidFill>
          <a:latin typeface="+mn-lt"/>
          <a:ea typeface="MS PGothic" pitchFamily="34" charset="-128"/>
          <a:cs typeface="MS PGothic" charset="0"/>
        </a:defRPr>
      </a:lvl1pPr>
      <a:lvl2pPr marL="1010338" indent="-388591" algn="l" defTabSz="621746" rtl="0" eaLnBrk="0" fontAlgn="base" hangingPunct="0">
        <a:spcBef>
          <a:spcPct val="20000"/>
        </a:spcBef>
        <a:spcAft>
          <a:spcPct val="0"/>
        </a:spcAft>
        <a:buFont typeface="Arial" panose="020B0604020202020204" pitchFamily="34" charset="0"/>
        <a:buChar char="–"/>
        <a:defRPr sz="3808" kern="1200">
          <a:solidFill>
            <a:srgbClr val="7F7F7F"/>
          </a:solidFill>
          <a:latin typeface="+mn-lt"/>
          <a:ea typeface="MS PGothic" pitchFamily="34" charset="-128"/>
          <a:cs typeface="MS PGothic" charset="0"/>
        </a:defRPr>
      </a:lvl2pPr>
      <a:lvl3pPr marL="1554366" indent="-310873" algn="l" defTabSz="621746" rtl="0" eaLnBrk="0" fontAlgn="base" hangingPunct="0">
        <a:spcBef>
          <a:spcPct val="20000"/>
        </a:spcBef>
        <a:spcAft>
          <a:spcPct val="0"/>
        </a:spcAft>
        <a:buFont typeface="Arial" panose="020B0604020202020204" pitchFamily="34" charset="0"/>
        <a:buChar char="•"/>
        <a:defRPr sz="3264" kern="1200">
          <a:solidFill>
            <a:srgbClr val="7F7F7F"/>
          </a:solidFill>
          <a:latin typeface="+mn-lt"/>
          <a:ea typeface="MS PGothic" pitchFamily="34" charset="-128"/>
          <a:cs typeface="MS PGothic" charset="0"/>
        </a:defRPr>
      </a:lvl3pPr>
      <a:lvl4pPr marL="2176112" indent="-310873" algn="l" defTabSz="621746" rtl="0" eaLnBrk="0" fontAlgn="base" hangingPunct="0">
        <a:spcBef>
          <a:spcPct val="20000"/>
        </a:spcBef>
        <a:spcAft>
          <a:spcPct val="0"/>
        </a:spcAft>
        <a:buFont typeface="Arial" panose="020B0604020202020204" pitchFamily="34" charset="0"/>
        <a:buChar char="–"/>
        <a:defRPr sz="2720" kern="1200">
          <a:solidFill>
            <a:srgbClr val="7F7F7F"/>
          </a:solidFill>
          <a:latin typeface="+mn-lt"/>
          <a:ea typeface="MS PGothic" pitchFamily="34" charset="-128"/>
          <a:cs typeface="MS PGothic" charset="0"/>
        </a:defRPr>
      </a:lvl4pPr>
      <a:lvl5pPr marL="2797858" indent="-310873" algn="l" defTabSz="621746" rtl="0" eaLnBrk="0" fontAlgn="base" hangingPunct="0">
        <a:spcBef>
          <a:spcPct val="20000"/>
        </a:spcBef>
        <a:spcAft>
          <a:spcPct val="0"/>
        </a:spcAft>
        <a:buFont typeface="Arial" panose="020B0604020202020204" pitchFamily="34" charset="0"/>
        <a:buChar char="»"/>
        <a:defRPr sz="2720" kern="1200">
          <a:solidFill>
            <a:srgbClr val="7F7F7F"/>
          </a:solidFill>
          <a:latin typeface="+mn-lt"/>
          <a:ea typeface="MS PGothic" pitchFamily="34" charset="-128"/>
          <a:cs typeface="MS PGothic" charset="0"/>
        </a:defRPr>
      </a:lvl5pPr>
      <a:lvl6pPr marL="3419605" indent="-310873" algn="l" defTabSz="621746" rtl="0" eaLnBrk="1" latinLnBrk="0" hangingPunct="1">
        <a:spcBef>
          <a:spcPct val="20000"/>
        </a:spcBef>
        <a:buFont typeface="Arial"/>
        <a:buChar char="•"/>
        <a:defRPr sz="2720" kern="1200">
          <a:solidFill>
            <a:schemeClr val="tx1"/>
          </a:solidFill>
          <a:latin typeface="+mn-lt"/>
          <a:ea typeface="+mn-ea"/>
          <a:cs typeface="+mn-cs"/>
        </a:defRPr>
      </a:lvl6pPr>
      <a:lvl7pPr marL="4041351" indent="-310873" algn="l" defTabSz="621746" rtl="0" eaLnBrk="1" latinLnBrk="0" hangingPunct="1">
        <a:spcBef>
          <a:spcPct val="20000"/>
        </a:spcBef>
        <a:buFont typeface="Arial"/>
        <a:buChar char="•"/>
        <a:defRPr sz="2720" kern="1200">
          <a:solidFill>
            <a:schemeClr val="tx1"/>
          </a:solidFill>
          <a:latin typeface="+mn-lt"/>
          <a:ea typeface="+mn-ea"/>
          <a:cs typeface="+mn-cs"/>
        </a:defRPr>
      </a:lvl7pPr>
      <a:lvl8pPr marL="4663097" indent="-310873" algn="l" defTabSz="621746" rtl="0" eaLnBrk="1" latinLnBrk="0" hangingPunct="1">
        <a:spcBef>
          <a:spcPct val="20000"/>
        </a:spcBef>
        <a:buFont typeface="Arial"/>
        <a:buChar char="•"/>
        <a:defRPr sz="2720" kern="1200">
          <a:solidFill>
            <a:schemeClr val="tx1"/>
          </a:solidFill>
          <a:latin typeface="+mn-lt"/>
          <a:ea typeface="+mn-ea"/>
          <a:cs typeface="+mn-cs"/>
        </a:defRPr>
      </a:lvl8pPr>
      <a:lvl9pPr marL="5284843" indent="-310873" algn="l" defTabSz="621746" rtl="0" eaLnBrk="1" latinLnBrk="0" hangingPunct="1">
        <a:spcBef>
          <a:spcPct val="20000"/>
        </a:spcBef>
        <a:buFont typeface="Arial"/>
        <a:buChar char="•"/>
        <a:defRPr sz="2720" kern="1200">
          <a:solidFill>
            <a:schemeClr val="tx1"/>
          </a:solidFill>
          <a:latin typeface="+mn-lt"/>
          <a:ea typeface="+mn-ea"/>
          <a:cs typeface="+mn-cs"/>
        </a:defRPr>
      </a:lvl9pPr>
    </p:bodyStyle>
    <p:otherStyle>
      <a:defPPr>
        <a:defRPr lang="en-US"/>
      </a:defPPr>
      <a:lvl1pPr marL="0" algn="l" defTabSz="621746" rtl="0" eaLnBrk="1" latinLnBrk="0" hangingPunct="1">
        <a:defRPr sz="2448" kern="1200">
          <a:solidFill>
            <a:schemeClr val="tx1"/>
          </a:solidFill>
          <a:latin typeface="+mn-lt"/>
          <a:ea typeface="+mn-ea"/>
          <a:cs typeface="+mn-cs"/>
        </a:defRPr>
      </a:lvl1pPr>
      <a:lvl2pPr marL="621746" algn="l" defTabSz="621746" rtl="0" eaLnBrk="1" latinLnBrk="0" hangingPunct="1">
        <a:defRPr sz="2448" kern="1200">
          <a:solidFill>
            <a:schemeClr val="tx1"/>
          </a:solidFill>
          <a:latin typeface="+mn-lt"/>
          <a:ea typeface="+mn-ea"/>
          <a:cs typeface="+mn-cs"/>
        </a:defRPr>
      </a:lvl2pPr>
      <a:lvl3pPr marL="1243493" algn="l" defTabSz="621746" rtl="0" eaLnBrk="1" latinLnBrk="0" hangingPunct="1">
        <a:defRPr sz="2448" kern="1200">
          <a:solidFill>
            <a:schemeClr val="tx1"/>
          </a:solidFill>
          <a:latin typeface="+mn-lt"/>
          <a:ea typeface="+mn-ea"/>
          <a:cs typeface="+mn-cs"/>
        </a:defRPr>
      </a:lvl3pPr>
      <a:lvl4pPr marL="1865239" algn="l" defTabSz="621746" rtl="0" eaLnBrk="1" latinLnBrk="0" hangingPunct="1">
        <a:defRPr sz="2448" kern="1200">
          <a:solidFill>
            <a:schemeClr val="tx1"/>
          </a:solidFill>
          <a:latin typeface="+mn-lt"/>
          <a:ea typeface="+mn-ea"/>
          <a:cs typeface="+mn-cs"/>
        </a:defRPr>
      </a:lvl4pPr>
      <a:lvl5pPr marL="2486985" algn="l" defTabSz="621746" rtl="0" eaLnBrk="1" latinLnBrk="0" hangingPunct="1">
        <a:defRPr sz="2448" kern="1200">
          <a:solidFill>
            <a:schemeClr val="tx1"/>
          </a:solidFill>
          <a:latin typeface="+mn-lt"/>
          <a:ea typeface="+mn-ea"/>
          <a:cs typeface="+mn-cs"/>
        </a:defRPr>
      </a:lvl5pPr>
      <a:lvl6pPr marL="3108731" algn="l" defTabSz="621746" rtl="0" eaLnBrk="1" latinLnBrk="0" hangingPunct="1">
        <a:defRPr sz="2448" kern="1200">
          <a:solidFill>
            <a:schemeClr val="tx1"/>
          </a:solidFill>
          <a:latin typeface="+mn-lt"/>
          <a:ea typeface="+mn-ea"/>
          <a:cs typeface="+mn-cs"/>
        </a:defRPr>
      </a:lvl6pPr>
      <a:lvl7pPr marL="3730478" algn="l" defTabSz="621746" rtl="0" eaLnBrk="1" latinLnBrk="0" hangingPunct="1">
        <a:defRPr sz="2448" kern="1200">
          <a:solidFill>
            <a:schemeClr val="tx1"/>
          </a:solidFill>
          <a:latin typeface="+mn-lt"/>
          <a:ea typeface="+mn-ea"/>
          <a:cs typeface="+mn-cs"/>
        </a:defRPr>
      </a:lvl7pPr>
      <a:lvl8pPr marL="4352224" algn="l" defTabSz="621746" rtl="0" eaLnBrk="1" latinLnBrk="0" hangingPunct="1">
        <a:defRPr sz="2448" kern="1200">
          <a:solidFill>
            <a:schemeClr val="tx1"/>
          </a:solidFill>
          <a:latin typeface="+mn-lt"/>
          <a:ea typeface="+mn-ea"/>
          <a:cs typeface="+mn-cs"/>
        </a:defRPr>
      </a:lvl8pPr>
      <a:lvl9pPr marL="4973970" algn="l" defTabSz="621746" rtl="0" eaLnBrk="1" latinLnBrk="0" hangingPunct="1">
        <a:defRPr sz="2448"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rgbClr val="0078D7"/>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28331314"/>
      </p:ext>
    </p:extLst>
  </p:cSld>
  <p:clrMap bg1="dk1" tx1="lt1" bg2="dk2" tx2="lt2" accent1="accent1" accent2="accent2" accent3="accent3" accent4="accent4" accent5="accent5" accent6="accent6" hlink="hlink" folHlink="folHlink"/>
  <p:sldLayoutIdLst>
    <p:sldLayoutId id="2147484594" r:id="rId1"/>
    <p:sldLayoutId id="2147484595" r:id="rId2"/>
    <p:sldLayoutId id="2147484596" r:id="rId3"/>
    <p:sldLayoutId id="2147484597" r:id="rId4"/>
    <p:sldLayoutId id="2147484598" r:id="rId5"/>
    <p:sldLayoutId id="2147484599" r:id="rId6"/>
    <p:sldLayoutId id="2147484600" r:id="rId7"/>
    <p:sldLayoutId id="2147484601" r:id="rId8"/>
    <p:sldLayoutId id="2147484602" r:id="rId9"/>
    <p:sldLayoutId id="2147484603" r:id="rId10"/>
    <p:sldLayoutId id="2147484604" r:id="rId11"/>
    <p:sldLayoutId id="2147484605" r:id="rId12"/>
    <p:sldLayoutId id="2147484606" r:id="rId13"/>
    <p:sldLayoutId id="2147484607" r:id="rId14"/>
    <p:sldLayoutId id="2147484608" r:id="rId15"/>
    <p:sldLayoutId id="2147484609" r:id="rId16"/>
    <p:sldLayoutId id="2147484610" r:id="rId17"/>
    <p:sldLayoutId id="2147484611" r:id="rId18"/>
    <p:sldLayoutId id="2147484612" r:id="rId19"/>
    <p:sldLayoutId id="2147484613" r:id="rId20"/>
    <p:sldLayoutId id="2147484614" r:id="rId21"/>
    <p:sldLayoutId id="2147484615" r:id="rId22"/>
    <p:sldLayoutId id="2147484616" r:id="rId23"/>
    <p:sldLayoutId id="2147484617" r:id="rId24"/>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dirty="0"/>
              <a:t>Click to edit Master text styles</a:t>
            </a:r>
          </a:p>
          <a:p>
            <a:pPr marL="584200" marR="0" lvl="1" indent="-2413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dirty="0"/>
              <a:t>Second level</a:t>
            </a:r>
          </a:p>
          <a:p>
            <a:pPr lvl="2"/>
            <a:r>
              <a:rPr lang="en-US" dirty="0"/>
              <a:t>Third level</a:t>
            </a:r>
          </a:p>
          <a:p>
            <a:pPr lvl="3"/>
            <a:r>
              <a:rPr lang="en-US" dirty="0"/>
              <a:t>Fourth level</a:t>
            </a:r>
          </a:p>
          <a:p>
            <a:pPr lvl="4"/>
            <a:r>
              <a:rPr lang="en-US" dirty="0"/>
              <a:t>Fifth level</a:t>
            </a:r>
          </a:p>
        </p:txBody>
      </p:sp>
      <p:grpSp>
        <p:nvGrpSpPr>
          <p:cNvPr id="42" name="Group 41"/>
          <p:cNvGrpSpPr/>
          <p:nvPr userDrawn="1"/>
        </p:nvGrpSpPr>
        <p:grpSpPr>
          <a:xfrm>
            <a:off x="12618967" y="0"/>
            <a:ext cx="952401" cy="5766965"/>
            <a:chOff x="12618967" y="0"/>
            <a:chExt cx="952401" cy="5766965"/>
          </a:xfrm>
        </p:grpSpPr>
        <p:grpSp>
          <p:nvGrpSpPr>
            <p:cNvPr id="43" name="Group 42"/>
            <p:cNvGrpSpPr/>
            <p:nvPr userDrawn="1"/>
          </p:nvGrpSpPr>
          <p:grpSpPr>
            <a:xfrm rot="5400000">
              <a:off x="11582059" y="1045293"/>
              <a:ext cx="2703052" cy="629236"/>
              <a:chOff x="1586734" y="4543426"/>
              <a:chExt cx="2703052" cy="629236"/>
            </a:xfrm>
          </p:grpSpPr>
          <p:sp>
            <p:nvSpPr>
              <p:cNvPr id="50" name="Rectangle 49"/>
              <p:cNvSpPr/>
              <p:nvPr userDrawn="1"/>
            </p:nvSpPr>
            <p:spPr bwMode="auto">
              <a:xfrm>
                <a:off x="2505456" y="4543427"/>
                <a:ext cx="869930" cy="289766"/>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Blue</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R:0 G:120 B:215</a:t>
                </a:r>
              </a:p>
            </p:txBody>
          </p:sp>
          <p:sp>
            <p:nvSpPr>
              <p:cNvPr id="51" name="Rectangle 50"/>
              <p:cNvSpPr/>
              <p:nvPr userDrawn="1"/>
            </p:nvSpPr>
            <p:spPr bwMode="auto">
              <a:xfrm>
                <a:off x="1586734" y="4543428"/>
                <a:ext cx="869930" cy="289766"/>
              </a:xfrm>
              <a:prstGeom prst="rect">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28319">
                          <a:srgbClr val="505050"/>
                        </a:gs>
                        <a:gs pos="79000">
                          <a:srgbClr val="505050"/>
                        </a:gs>
                      </a:gsLst>
                      <a:lin ang="5400000" scaled="0"/>
                    </a:gradFill>
                    <a:effectLst/>
                    <a:uLnTx/>
                    <a:uFillTx/>
                    <a:latin typeface="Segoe UI"/>
                    <a:ea typeface="Segoe UI" pitchFamily="34" charset="0"/>
                    <a:cs typeface="Segoe UI" pitchFamily="34" charset="0"/>
                  </a:rPr>
                  <a:t>Cyan</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8319">
                          <a:srgbClr val="505050"/>
                        </a:gs>
                        <a:gs pos="79000">
                          <a:srgbClr val="505050"/>
                        </a:gs>
                      </a:gsLst>
                      <a:lin ang="5400000" scaled="0"/>
                    </a:gradFill>
                    <a:effectLst/>
                    <a:uLnTx/>
                    <a:uFillTx/>
                    <a:latin typeface="Segoe UI"/>
                    <a:ea typeface="Segoe UI" pitchFamily="34" charset="0"/>
                    <a:cs typeface="Segoe UI" pitchFamily="34" charset="0"/>
                  </a:rPr>
                  <a:t>R:0 G:188 B:242</a:t>
                </a:r>
              </a:p>
            </p:txBody>
          </p:sp>
          <p:sp>
            <p:nvSpPr>
              <p:cNvPr id="52" name="Rectangle 51"/>
              <p:cNvSpPr/>
              <p:nvPr userDrawn="1"/>
            </p:nvSpPr>
            <p:spPr bwMode="auto">
              <a:xfrm>
                <a:off x="1586734" y="4882896"/>
                <a:ext cx="869930" cy="289766"/>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Light Gray</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R:210 G:210 B:210</a:t>
                </a:r>
              </a:p>
            </p:txBody>
          </p:sp>
          <p:sp>
            <p:nvSpPr>
              <p:cNvPr id="53" name="Rectangle 52"/>
              <p:cNvSpPr/>
              <p:nvPr userDrawn="1"/>
            </p:nvSpPr>
            <p:spPr bwMode="auto">
              <a:xfrm>
                <a:off x="3419856" y="4543426"/>
                <a:ext cx="869930" cy="289766"/>
              </a:xfrm>
              <a:prstGeom prst="rect">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Blue</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R:0 G:32 B:80</a:t>
                </a:r>
              </a:p>
            </p:txBody>
          </p:sp>
          <p:sp>
            <p:nvSpPr>
              <p:cNvPr id="54" name="Rectangle 53"/>
              <p:cNvSpPr/>
              <p:nvPr userDrawn="1"/>
            </p:nvSpPr>
            <p:spPr bwMode="auto">
              <a:xfrm>
                <a:off x="3413144" y="4882896"/>
                <a:ext cx="869930" cy="289766"/>
              </a:xfrm>
              <a:prstGeom prst="rect">
                <a:avLst/>
              </a:prstGeom>
              <a:solidFill>
                <a:srgbClr val="32323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Gray</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R:50 G:50 B:50</a:t>
                </a:r>
              </a:p>
            </p:txBody>
          </p:sp>
          <p:sp>
            <p:nvSpPr>
              <p:cNvPr id="55" name="Rectangle 54"/>
              <p:cNvSpPr/>
              <p:nvPr userDrawn="1"/>
            </p:nvSpPr>
            <p:spPr bwMode="auto">
              <a:xfrm>
                <a:off x="2505456" y="4882895"/>
                <a:ext cx="869930" cy="289766"/>
              </a:xfrm>
              <a:prstGeom prst="rect">
                <a:avLst/>
              </a:prstGeom>
              <a:solidFill>
                <a:srgbClr val="737373"/>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Gray</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R:115 G:115 B:115</a:t>
                </a:r>
              </a:p>
            </p:txBody>
          </p:sp>
        </p:grpSp>
        <p:grpSp>
          <p:nvGrpSpPr>
            <p:cNvPr id="44" name="Group 43"/>
            <p:cNvGrpSpPr/>
            <p:nvPr userDrawn="1"/>
          </p:nvGrpSpPr>
          <p:grpSpPr>
            <a:xfrm rot="5400000">
              <a:off x="11412325" y="4270556"/>
              <a:ext cx="2703052" cy="289766"/>
              <a:chOff x="4476564" y="4543426"/>
              <a:chExt cx="2703052" cy="289766"/>
            </a:xfrm>
          </p:grpSpPr>
          <p:sp>
            <p:nvSpPr>
              <p:cNvPr id="47" name="Rectangle 46"/>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lvl="0" defTabSz="932472" fontAlgn="base">
                  <a:lnSpc>
                    <a:spcPct val="100000"/>
                  </a:lnSpc>
                  <a:spcBef>
                    <a:spcPct val="0"/>
                  </a:spcBef>
                  <a:spcAft>
                    <a:spcPct val="0"/>
                  </a:spcAft>
                </a:pPr>
                <a:r>
                  <a:rPr lang="en-US" sz="500" b="1" baseline="0" noProof="0" dirty="0">
                    <a:gradFill>
                      <a:gsLst>
                        <a:gs pos="0">
                          <a:srgbClr val="FFFFFF"/>
                        </a:gs>
                        <a:gs pos="100000">
                          <a:srgbClr val="FFFFFF"/>
                        </a:gs>
                      </a:gsLst>
                      <a:lin ang="5400000" scaled="0"/>
                    </a:gradFill>
                    <a:ea typeface="Segoe UI" pitchFamily="34" charset="0"/>
                    <a:cs typeface="Segoe UI" pitchFamily="34" charset="0"/>
                  </a:rPr>
                  <a:t>Purple</a:t>
                </a:r>
              </a:p>
              <a:p>
                <a:pPr lvl="0" defTabSz="932472" fontAlgn="base">
                  <a:lnSpc>
                    <a:spcPct val="100000"/>
                  </a:lnSpc>
                  <a:spcBef>
                    <a:spcPct val="0"/>
                  </a:spcBef>
                  <a:spcAft>
                    <a:spcPct val="0"/>
                  </a:spcAft>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R:92 G:45 B:145</a:t>
                </a:r>
              </a:p>
            </p:txBody>
          </p:sp>
          <p:sp>
            <p:nvSpPr>
              <p:cNvPr id="48" name="Rectangle 47"/>
              <p:cNvSpPr/>
              <p:nvPr userDrawn="1"/>
            </p:nvSpPr>
            <p:spPr bwMode="auto">
              <a:xfrm>
                <a:off x="6309686" y="4543426"/>
                <a:ext cx="869930" cy="289766"/>
              </a:xfrm>
              <a:prstGeom prst="rect">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Orange</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R:216 G:59 B:1</a:t>
                </a:r>
              </a:p>
            </p:txBody>
          </p:sp>
          <p:sp>
            <p:nvSpPr>
              <p:cNvPr id="49" name="Rectangle 48"/>
              <p:cNvSpPr/>
              <p:nvPr userDrawn="1"/>
            </p:nvSpPr>
            <p:spPr bwMode="auto">
              <a:xfrm>
                <a:off x="4476564" y="4543426"/>
                <a:ext cx="869930" cy="289766"/>
              </a:xfrm>
              <a:prstGeom prst="rect">
                <a:avLst/>
              </a:prstGeom>
              <a:solidFill>
                <a:srgbClr val="107C10"/>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Green</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R:16 G:124 B:16</a:t>
                </a:r>
              </a:p>
            </p:txBody>
          </p:sp>
        </p:grpSp>
        <p:sp>
          <p:nvSpPr>
            <p:cNvPr id="45" name="TextBox 44"/>
            <p:cNvSpPr txBox="1"/>
            <p:nvPr userDrawn="1"/>
          </p:nvSpPr>
          <p:spPr>
            <a:xfrm rot="5400000">
              <a:off x="12988035" y="260168"/>
              <a:ext cx="843501" cy="323165"/>
            </a:xfrm>
            <a:prstGeom prst="rect">
              <a:avLst/>
            </a:prstGeom>
            <a:noFill/>
          </p:spPr>
          <p:txBody>
            <a:bodyPr wrap="none" lIns="0" tIns="91440" rIns="182880" bIns="91440"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gradFill>
                    <a:gsLst>
                      <a:gs pos="2917">
                        <a:srgbClr val="505050"/>
                      </a:gs>
                      <a:gs pos="30000">
                        <a:srgbClr val="505050"/>
                      </a:gs>
                    </a:gsLst>
                    <a:lin ang="5400000" scaled="0"/>
                  </a:gradFill>
                  <a:effectLst/>
                  <a:uLnTx/>
                  <a:uFillTx/>
                </a:rPr>
                <a:t>Main colors</a:t>
              </a:r>
            </a:p>
          </p:txBody>
        </p:sp>
        <p:sp>
          <p:nvSpPr>
            <p:cNvPr id="46" name="TextBox 45"/>
            <p:cNvSpPr txBox="1"/>
            <p:nvPr userDrawn="1"/>
          </p:nvSpPr>
          <p:spPr>
            <a:xfrm rot="5400000">
              <a:off x="11742070" y="4230580"/>
              <a:ext cx="2656496" cy="323165"/>
            </a:xfrm>
            <a:prstGeom prst="rect">
              <a:avLst/>
            </a:prstGeom>
            <a:noFill/>
          </p:spPr>
          <p:txBody>
            <a:bodyPr wrap="none" lIns="0" tIns="91440" rIns="182880" bIns="91440"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gradFill>
                    <a:gsLst>
                      <a:gs pos="2917">
                        <a:srgbClr val="505050"/>
                      </a:gs>
                      <a:gs pos="30000">
                        <a:srgbClr val="505050"/>
                      </a:gs>
                    </a:gsLst>
                    <a:lin ang="5400000" scaled="0"/>
                  </a:gradFill>
                  <a:effectLst/>
                  <a:uLnTx/>
                  <a:uFillTx/>
                </a:rPr>
                <a:t>Secondary colors (use only when necessary)</a:t>
              </a:r>
            </a:p>
          </p:txBody>
        </p:sp>
      </p:grpSp>
    </p:spTree>
    <p:extLst>
      <p:ext uri="{BB962C8B-B14F-4D97-AF65-F5344CB8AC3E}">
        <p14:creationId xmlns:p14="http://schemas.microsoft.com/office/powerpoint/2010/main" val="3460120779"/>
      </p:ext>
    </p:extLst>
  </p:cSld>
  <p:clrMap bg1="dk1" tx1="lt1" bg2="dk2" tx2="lt2" accent1="accent1" accent2="accent2" accent3="accent3" accent4="accent4" accent5="accent5" accent6="accent6" hlink="hlink" folHlink="folHlink"/>
  <p:sldLayoutIdLst>
    <p:sldLayoutId id="2147484338" r:id="rId1"/>
    <p:sldLayoutId id="2147484339" r:id="rId2"/>
    <p:sldLayoutId id="2147484340" r:id="rId3"/>
    <p:sldLayoutId id="2147484311" r:id="rId4"/>
    <p:sldLayoutId id="2147484312" r:id="rId5"/>
    <p:sldLayoutId id="2147484313" r:id="rId6"/>
    <p:sldLayoutId id="2147484314" r:id="rId7"/>
    <p:sldLayoutId id="2147484315" r:id="rId8"/>
    <p:sldLayoutId id="2147484316" r:id="rId9"/>
    <p:sldLayoutId id="2147484327" r:id="rId10"/>
    <p:sldLayoutId id="2147484328" r:id="rId11"/>
    <p:sldLayoutId id="2147484329" r:id="rId12"/>
    <p:sldLayoutId id="2147484330" r:id="rId13"/>
    <p:sldLayoutId id="2147484331" r:id="rId14"/>
    <p:sldLayoutId id="2147484317" r:id="rId15"/>
    <p:sldLayoutId id="2147484332" r:id="rId16"/>
    <p:sldLayoutId id="2147484333" r:id="rId17"/>
    <p:sldLayoutId id="2147484334" r:id="rId18"/>
    <p:sldLayoutId id="2147484335" r:id="rId19"/>
    <p:sldLayoutId id="2147484336" r:id="rId20"/>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4000" kern="1200" spc="0" baseline="0" dirty="0" smtClean="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1" y="1212851"/>
            <a:ext cx="11887198" cy="2228302"/>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6" name="Picture 5"/>
          <p:cNvPicPr>
            <a:picLocks noChangeAspect="1"/>
          </p:cNvPicPr>
          <p:nvPr/>
        </p:nvPicPr>
        <p:blipFill>
          <a:blip r:embed="rId32"/>
          <a:stretch>
            <a:fillRect/>
          </a:stretch>
        </p:blipFill>
        <p:spPr>
          <a:xfrm rot="5400000">
            <a:off x="9489150" y="3050514"/>
            <a:ext cx="6995160" cy="894134"/>
          </a:xfrm>
          <a:prstGeom prst="rect">
            <a:avLst/>
          </a:prstGeom>
        </p:spPr>
      </p:pic>
    </p:spTree>
    <p:extLst>
      <p:ext uri="{BB962C8B-B14F-4D97-AF65-F5344CB8AC3E}">
        <p14:creationId xmlns:p14="http://schemas.microsoft.com/office/powerpoint/2010/main" val="709384215"/>
      </p:ext>
    </p:extLst>
  </p:cSld>
  <p:clrMap bg1="dk1" tx1="lt1" bg2="dk2" tx2="lt2" accent1="accent1" accent2="accent2" accent3="accent3" accent4="accent4" accent5="accent5" accent6="accent6" hlink="hlink" folHlink="folHlink"/>
  <p:sldLayoutIdLst>
    <p:sldLayoutId id="2147484342" r:id="rId1"/>
    <p:sldLayoutId id="2147484343" r:id="rId2"/>
    <p:sldLayoutId id="2147484344" r:id="rId3"/>
    <p:sldLayoutId id="2147484345" r:id="rId4"/>
    <p:sldLayoutId id="2147484346" r:id="rId5"/>
    <p:sldLayoutId id="2147484347" r:id="rId6"/>
    <p:sldLayoutId id="2147484348" r:id="rId7"/>
    <p:sldLayoutId id="2147484349" r:id="rId8"/>
    <p:sldLayoutId id="2147484350" r:id="rId9"/>
    <p:sldLayoutId id="2147484351" r:id="rId10"/>
    <p:sldLayoutId id="2147484352" r:id="rId11"/>
    <p:sldLayoutId id="2147484353" r:id="rId12"/>
    <p:sldLayoutId id="2147484354" r:id="rId13"/>
    <p:sldLayoutId id="2147484355" r:id="rId14"/>
    <p:sldLayoutId id="2147484356" r:id="rId15"/>
    <p:sldLayoutId id="2147484357" r:id="rId16"/>
    <p:sldLayoutId id="2147484358" r:id="rId17"/>
    <p:sldLayoutId id="2147484359" r:id="rId18"/>
    <p:sldLayoutId id="2147484360" r:id="rId19"/>
    <p:sldLayoutId id="2147484361" r:id="rId20"/>
    <p:sldLayoutId id="2147484362" r:id="rId21"/>
    <p:sldLayoutId id="2147484363" r:id="rId22"/>
    <p:sldLayoutId id="2147484364" r:id="rId23"/>
    <p:sldLayoutId id="2147484365" r:id="rId24"/>
    <p:sldLayoutId id="2147484366" r:id="rId25"/>
    <p:sldLayoutId id="2147484367" r:id="rId26"/>
    <p:sldLayoutId id="2147484368" r:id="rId27"/>
    <p:sldLayoutId id="2147484369" r:id="rId28"/>
    <p:sldLayoutId id="2147484370" r:id="rId29"/>
    <p:sldLayoutId id="2147484531" r:id="rId30"/>
  </p:sldLayoutIdLst>
  <p:transition>
    <p:fade/>
  </p:transition>
  <p:txStyles>
    <p:titleStyle>
      <a:lvl1pPr algn="l" defTabSz="932563" rtl="0" eaLnBrk="1" latinLnBrk="0" hangingPunct="1">
        <a:lnSpc>
          <a:spcPct val="90000"/>
        </a:lnSpc>
        <a:spcBef>
          <a:spcPct val="0"/>
        </a:spcBef>
        <a:buNone/>
        <a:defRPr lang="en-US" sz="53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27"/>
          <a:stretch>
            <a:fillRect/>
          </a:stretch>
        </p:blipFill>
        <p:spPr>
          <a:xfrm rot="5400000">
            <a:off x="9393899" y="3050514"/>
            <a:ext cx="6995160" cy="894134"/>
          </a:xfrm>
          <a:prstGeom prst="rect">
            <a:avLst/>
          </a:prstGeom>
        </p:spPr>
      </p:pic>
    </p:spTree>
    <p:extLst>
      <p:ext uri="{BB962C8B-B14F-4D97-AF65-F5344CB8AC3E}">
        <p14:creationId xmlns:p14="http://schemas.microsoft.com/office/powerpoint/2010/main" val="514255168"/>
      </p:ext>
    </p:extLst>
  </p:cSld>
  <p:clrMap bg1="dk1" tx1="lt1" bg2="dk2" tx2="lt2" accent1="accent1" accent2="accent2" accent3="accent3" accent4="accent4" accent5="accent5" accent6="accent6" hlink="hlink" folHlink="folHlink"/>
  <p:sldLayoutIdLst>
    <p:sldLayoutId id="2147484372" r:id="rId1"/>
    <p:sldLayoutId id="2147484373" r:id="rId2"/>
    <p:sldLayoutId id="2147484374" r:id="rId3"/>
    <p:sldLayoutId id="2147484375" r:id="rId4"/>
    <p:sldLayoutId id="2147484376" r:id="rId5"/>
    <p:sldLayoutId id="2147484377" r:id="rId6"/>
    <p:sldLayoutId id="2147484378" r:id="rId7"/>
    <p:sldLayoutId id="2147484379" r:id="rId8"/>
    <p:sldLayoutId id="2147484380" r:id="rId9"/>
    <p:sldLayoutId id="2147484381" r:id="rId10"/>
    <p:sldLayoutId id="2147484382" r:id="rId11"/>
    <p:sldLayoutId id="2147484383" r:id="rId12"/>
    <p:sldLayoutId id="2147484384" r:id="rId13"/>
    <p:sldLayoutId id="2147484385" r:id="rId14"/>
    <p:sldLayoutId id="2147484386" r:id="rId15"/>
    <p:sldLayoutId id="2147484387" r:id="rId16"/>
    <p:sldLayoutId id="2147484388" r:id="rId17"/>
    <p:sldLayoutId id="2147484389" r:id="rId18"/>
    <p:sldLayoutId id="2147484390" r:id="rId19"/>
    <p:sldLayoutId id="2147484391" r:id="rId20"/>
    <p:sldLayoutId id="2147484392" r:id="rId21"/>
    <p:sldLayoutId id="2147484393" r:id="rId22"/>
    <p:sldLayoutId id="2147484394" r:id="rId23"/>
    <p:sldLayoutId id="2147484395" r:id="rId24"/>
    <p:sldLayoutId id="2147484634" r:id="rId25"/>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6"/>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7" cy="2159483"/>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26"/>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642212140"/>
      </p:ext>
    </p:extLst>
  </p:cSld>
  <p:clrMap bg1="dk1" tx1="lt1" bg2="dk2" tx2="lt2" accent1="accent1" accent2="accent2" accent3="accent3" accent4="accent4" accent5="accent5" accent6="accent6" hlink="hlink" folHlink="folHlink"/>
  <p:sldLayoutIdLst>
    <p:sldLayoutId id="2147484397" r:id="rId1"/>
    <p:sldLayoutId id="2147484398" r:id="rId2"/>
    <p:sldLayoutId id="2147484399" r:id="rId3"/>
    <p:sldLayoutId id="2147484400" r:id="rId4"/>
    <p:sldLayoutId id="2147484401" r:id="rId5"/>
    <p:sldLayoutId id="2147484402" r:id="rId6"/>
    <p:sldLayoutId id="2147484403" r:id="rId7"/>
    <p:sldLayoutId id="2147484404" r:id="rId8"/>
    <p:sldLayoutId id="2147484405" r:id="rId9"/>
    <p:sldLayoutId id="2147484406" r:id="rId10"/>
    <p:sldLayoutId id="2147484407" r:id="rId11"/>
    <p:sldLayoutId id="2147484408" r:id="rId12"/>
    <p:sldLayoutId id="2147484409" r:id="rId13"/>
    <p:sldLayoutId id="2147484410" r:id="rId14"/>
    <p:sldLayoutId id="2147484411" r:id="rId15"/>
    <p:sldLayoutId id="2147484412" r:id="rId16"/>
    <p:sldLayoutId id="2147484413" r:id="rId17"/>
    <p:sldLayoutId id="2147484414" r:id="rId18"/>
    <p:sldLayoutId id="2147484415" r:id="rId19"/>
    <p:sldLayoutId id="2147484416" r:id="rId20"/>
    <p:sldLayoutId id="2147484417" r:id="rId21"/>
    <p:sldLayoutId id="2147484418" r:id="rId22"/>
    <p:sldLayoutId id="2147484419" r:id="rId23"/>
    <p:sldLayoutId id="2147484420" r:id="rId24"/>
  </p:sldLayoutIdLst>
  <p:transition>
    <p:fade/>
  </p:transition>
  <p:txStyles>
    <p:titleStyle>
      <a:lvl1pPr algn="l" defTabSz="932634"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60" marR="0" indent="-342860" algn="l" defTabSz="932634"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132" marR="0" indent="-241273" algn="l" defTabSz="93263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009" marR="0" indent="-228574" algn="l" defTabSz="93263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81" marR="0" indent="-228574" algn="l" defTabSz="932634"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156" marR="0" indent="-228574" algn="l" defTabSz="932634"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745" indent="-233159" algn="l" defTabSz="93263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063" indent="-233159" algn="l" defTabSz="93263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381" indent="-233159" algn="l" defTabSz="93263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699" indent="-233159" algn="l" defTabSz="93263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634" rtl="0" eaLnBrk="1" latinLnBrk="0" hangingPunct="1">
        <a:defRPr sz="1800" kern="1200">
          <a:solidFill>
            <a:schemeClr val="tx1"/>
          </a:solidFill>
          <a:latin typeface="+mn-lt"/>
          <a:ea typeface="+mn-ea"/>
          <a:cs typeface="+mn-cs"/>
        </a:defRPr>
      </a:lvl1pPr>
      <a:lvl2pPr marL="466318" algn="l" defTabSz="932634" rtl="0" eaLnBrk="1" latinLnBrk="0" hangingPunct="1">
        <a:defRPr sz="1800" kern="1200">
          <a:solidFill>
            <a:schemeClr val="tx1"/>
          </a:solidFill>
          <a:latin typeface="+mn-lt"/>
          <a:ea typeface="+mn-ea"/>
          <a:cs typeface="+mn-cs"/>
        </a:defRPr>
      </a:lvl2pPr>
      <a:lvl3pPr marL="932634" algn="l" defTabSz="932634" rtl="0" eaLnBrk="1" latinLnBrk="0" hangingPunct="1">
        <a:defRPr sz="1800" kern="1200">
          <a:solidFill>
            <a:schemeClr val="tx1"/>
          </a:solidFill>
          <a:latin typeface="+mn-lt"/>
          <a:ea typeface="+mn-ea"/>
          <a:cs typeface="+mn-cs"/>
        </a:defRPr>
      </a:lvl3pPr>
      <a:lvl4pPr marL="1398952" algn="l" defTabSz="932634" rtl="0" eaLnBrk="1" latinLnBrk="0" hangingPunct="1">
        <a:defRPr sz="1800" kern="1200">
          <a:solidFill>
            <a:schemeClr val="tx1"/>
          </a:solidFill>
          <a:latin typeface="+mn-lt"/>
          <a:ea typeface="+mn-ea"/>
          <a:cs typeface="+mn-cs"/>
        </a:defRPr>
      </a:lvl4pPr>
      <a:lvl5pPr marL="1865269" algn="l" defTabSz="932634" rtl="0" eaLnBrk="1" latinLnBrk="0" hangingPunct="1">
        <a:defRPr sz="1800" kern="1200">
          <a:solidFill>
            <a:schemeClr val="tx1"/>
          </a:solidFill>
          <a:latin typeface="+mn-lt"/>
          <a:ea typeface="+mn-ea"/>
          <a:cs typeface="+mn-cs"/>
        </a:defRPr>
      </a:lvl5pPr>
      <a:lvl6pPr marL="2331588" algn="l" defTabSz="932634" rtl="0" eaLnBrk="1" latinLnBrk="0" hangingPunct="1">
        <a:defRPr sz="1800" kern="1200">
          <a:solidFill>
            <a:schemeClr val="tx1"/>
          </a:solidFill>
          <a:latin typeface="+mn-lt"/>
          <a:ea typeface="+mn-ea"/>
          <a:cs typeface="+mn-cs"/>
        </a:defRPr>
      </a:lvl6pPr>
      <a:lvl7pPr marL="2797905" algn="l" defTabSz="932634" rtl="0" eaLnBrk="1" latinLnBrk="0" hangingPunct="1">
        <a:defRPr sz="1800" kern="1200">
          <a:solidFill>
            <a:schemeClr val="tx1"/>
          </a:solidFill>
          <a:latin typeface="+mn-lt"/>
          <a:ea typeface="+mn-ea"/>
          <a:cs typeface="+mn-cs"/>
        </a:defRPr>
      </a:lvl7pPr>
      <a:lvl8pPr marL="3264222" algn="l" defTabSz="932634" rtl="0" eaLnBrk="1" latinLnBrk="0" hangingPunct="1">
        <a:defRPr sz="1800" kern="1200">
          <a:solidFill>
            <a:schemeClr val="tx1"/>
          </a:solidFill>
          <a:latin typeface="+mn-lt"/>
          <a:ea typeface="+mn-ea"/>
          <a:cs typeface="+mn-cs"/>
        </a:defRPr>
      </a:lvl8pPr>
      <a:lvl9pPr marL="3730540" algn="l" defTabSz="932634"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rgbClr val="0171B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72043" y="424788"/>
            <a:ext cx="11301996" cy="1351952"/>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572043" y="1914363"/>
            <a:ext cx="11301996" cy="42995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12" cstate="print">
            <a:extLst>
              <a:ext uri="{28A0092B-C50C-407E-A947-70E740481C1C}">
                <a14:useLocalDpi xmlns:a14="http://schemas.microsoft.com/office/drawing/2010/main" val="0"/>
              </a:ext>
            </a:extLst>
          </a:blip>
          <a:stretch>
            <a:fillRect/>
          </a:stretch>
        </p:blipFill>
        <p:spPr>
          <a:xfrm>
            <a:off x="457629" y="-1954867"/>
            <a:ext cx="1955144" cy="1954867"/>
          </a:xfrm>
          <a:prstGeom prst="rect">
            <a:avLst/>
          </a:prstGeom>
        </p:spPr>
      </p:pic>
      <p:sp>
        <p:nvSpPr>
          <p:cNvPr id="8" name="Rectangle 7"/>
          <p:cNvSpPr/>
          <p:nvPr userDrawn="1"/>
        </p:nvSpPr>
        <p:spPr>
          <a:xfrm>
            <a:off x="2566627" y="-1325831"/>
            <a:ext cx="865425" cy="696798"/>
          </a:xfrm>
          <a:prstGeom prst="rect">
            <a:avLst/>
          </a:prstGeom>
          <a:solidFill>
            <a:srgbClr val="289F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9" name="Rectangle 8"/>
          <p:cNvSpPr/>
          <p:nvPr userDrawn="1"/>
        </p:nvSpPr>
        <p:spPr>
          <a:xfrm>
            <a:off x="3537826" y="-1325831"/>
            <a:ext cx="865425" cy="696798"/>
          </a:xfrm>
          <a:prstGeom prst="rect">
            <a:avLst/>
          </a:prstGeom>
          <a:solidFill>
            <a:srgbClr val="80B9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0" name="Rectangle 9"/>
          <p:cNvSpPr/>
          <p:nvPr userDrawn="1"/>
        </p:nvSpPr>
        <p:spPr>
          <a:xfrm>
            <a:off x="4557105" y="-1325831"/>
            <a:ext cx="865425" cy="696798"/>
          </a:xfrm>
          <a:prstGeom prst="rect">
            <a:avLst/>
          </a:prstGeom>
          <a:solidFill>
            <a:srgbClr val="3C45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1" name="Rectangle 10"/>
          <p:cNvSpPr/>
          <p:nvPr userDrawn="1"/>
        </p:nvSpPr>
        <p:spPr>
          <a:xfrm>
            <a:off x="5509072" y="-1325831"/>
            <a:ext cx="865425" cy="696798"/>
          </a:xfrm>
          <a:prstGeom prst="rect">
            <a:avLst/>
          </a:prstGeom>
          <a:solidFill>
            <a:srgbClr val="E34F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2" name="Rectangle 11"/>
          <p:cNvSpPr/>
          <p:nvPr userDrawn="1"/>
        </p:nvSpPr>
        <p:spPr>
          <a:xfrm>
            <a:off x="6461038" y="-1325831"/>
            <a:ext cx="865425" cy="696798"/>
          </a:xfrm>
          <a:prstGeom prst="rect">
            <a:avLst/>
          </a:prstGeom>
          <a:solidFill>
            <a:srgbClr val="0171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3" name="Rectangle 12"/>
          <p:cNvSpPr/>
          <p:nvPr userDrawn="1"/>
        </p:nvSpPr>
        <p:spPr>
          <a:xfrm>
            <a:off x="7451468" y="-1325831"/>
            <a:ext cx="865425" cy="696798"/>
          </a:xfrm>
          <a:prstGeom prst="rect">
            <a:avLst/>
          </a:prstGeom>
          <a:solidFill>
            <a:srgbClr val="1D43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5" name="Rectangle 14"/>
          <p:cNvSpPr/>
          <p:nvPr userDrawn="1"/>
        </p:nvSpPr>
        <p:spPr>
          <a:xfrm>
            <a:off x="1" y="0"/>
            <a:ext cx="125762" cy="6994525"/>
          </a:xfrm>
          <a:prstGeom prst="rect">
            <a:avLst/>
          </a:prstGeom>
          <a:solidFill>
            <a:srgbClr val="289F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8" name="Slide Number Placeholder 17"/>
          <p:cNvSpPr>
            <a:spLocks noGrp="1"/>
          </p:cNvSpPr>
          <p:nvPr>
            <p:ph type="sldNum" sz="quarter" idx="4"/>
          </p:nvPr>
        </p:nvSpPr>
        <p:spPr>
          <a:xfrm>
            <a:off x="9075832" y="6399061"/>
            <a:ext cx="2798207" cy="372394"/>
          </a:xfrm>
          <a:prstGeom prst="rect">
            <a:avLst/>
          </a:prstGeom>
        </p:spPr>
        <p:txBody>
          <a:bodyPr vert="horz" lIns="91440" tIns="45720" rIns="91440" bIns="45720" rtlCol="0" anchor="ctr"/>
          <a:lstStyle>
            <a:lvl1pPr algn="r">
              <a:defRPr sz="2040">
                <a:solidFill>
                  <a:srgbClr val="289FD7"/>
                </a:solidFill>
                <a:latin typeface="+mj-lt"/>
              </a:defRPr>
            </a:lvl1pPr>
          </a:lstStyle>
          <a:p>
            <a:fld id="{0D099E2A-118A-4377-8F98-2DF40BCBA9FE}" type="slidenum">
              <a:rPr lang="en-US" smtClean="0"/>
              <a:pPr/>
              <a:t>‹#›</a:t>
            </a:fld>
            <a:endParaRPr lang="en-US"/>
          </a:p>
        </p:txBody>
      </p:sp>
    </p:spTree>
    <p:extLst>
      <p:ext uri="{BB962C8B-B14F-4D97-AF65-F5344CB8AC3E}">
        <p14:creationId xmlns:p14="http://schemas.microsoft.com/office/powerpoint/2010/main" val="77787309"/>
      </p:ext>
    </p:extLst>
  </p:cSld>
  <p:clrMap bg1="lt1" tx1="dk1" bg2="lt2" tx2="dk2" accent1="accent1" accent2="accent2" accent3="accent3" accent4="accent4" accent5="accent5" accent6="accent6" hlink="hlink" folHlink="folHlink"/>
  <p:sldLayoutIdLst>
    <p:sldLayoutId id="2147484422" r:id="rId1"/>
    <p:sldLayoutId id="2147484423" r:id="rId2"/>
    <p:sldLayoutId id="2147484424" r:id="rId3"/>
    <p:sldLayoutId id="2147484425" r:id="rId4"/>
    <p:sldLayoutId id="2147484426" r:id="rId5"/>
    <p:sldLayoutId id="2147484427" r:id="rId6"/>
    <p:sldLayoutId id="2147484428" r:id="rId7"/>
    <p:sldLayoutId id="2147484429" r:id="rId8"/>
    <p:sldLayoutId id="2147484430" r:id="rId9"/>
    <p:sldLayoutId id="2147484526" r:id="rId10"/>
  </p:sldLayoutIdLst>
  <p:hf hdr="0" ftr="0" dt="0"/>
  <p:txStyles>
    <p:titleStyle>
      <a:lvl1pPr algn="l" defTabSz="932597" rtl="0" eaLnBrk="1" latinLnBrk="0" hangingPunct="1">
        <a:lnSpc>
          <a:spcPct val="90000"/>
        </a:lnSpc>
        <a:spcBef>
          <a:spcPct val="0"/>
        </a:spcBef>
        <a:buNone/>
        <a:defRPr sz="5507" kern="1200">
          <a:solidFill>
            <a:schemeClr val="bg1"/>
          </a:solidFill>
          <a:latin typeface="+mj-lt"/>
          <a:ea typeface="+mj-ea"/>
          <a:cs typeface="+mj-cs"/>
        </a:defRPr>
      </a:lvl1pPr>
    </p:titleStyle>
    <p:bodyStyle>
      <a:lvl1pPr marL="233149" indent="-233149" algn="l" defTabSz="932597" rtl="0" eaLnBrk="1" latinLnBrk="0" hangingPunct="1">
        <a:lnSpc>
          <a:spcPct val="90000"/>
        </a:lnSpc>
        <a:spcBef>
          <a:spcPts val="1020"/>
        </a:spcBef>
        <a:buFont typeface="Arial" panose="020B0604020202020204" pitchFamily="34" charset="0"/>
        <a:buChar char="•"/>
        <a:defRPr sz="3672" kern="1200">
          <a:solidFill>
            <a:schemeClr val="bg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3264" kern="1200">
          <a:solidFill>
            <a:schemeClr val="bg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856" kern="1200">
          <a:solidFill>
            <a:schemeClr val="bg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2448" kern="1200">
          <a:solidFill>
            <a:schemeClr val="bg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2448" kern="1200">
          <a:solidFill>
            <a:schemeClr val="bg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3" name="Group 2"/>
          <p:cNvGrpSpPr/>
          <p:nvPr/>
        </p:nvGrpSpPr>
        <p:grpSpPr>
          <a:xfrm>
            <a:off x="12618967" y="0"/>
            <a:ext cx="952401" cy="5766965"/>
            <a:chOff x="12618967" y="0"/>
            <a:chExt cx="952401" cy="5766965"/>
          </a:xfrm>
        </p:grpSpPr>
        <p:grpSp>
          <p:nvGrpSpPr>
            <p:cNvPr id="18" name="Group 17"/>
            <p:cNvGrpSpPr/>
            <p:nvPr userDrawn="1"/>
          </p:nvGrpSpPr>
          <p:grpSpPr>
            <a:xfrm>
              <a:off x="12618967" y="0"/>
              <a:ext cx="952401" cy="5720411"/>
              <a:chOff x="12618967" y="0"/>
              <a:chExt cx="952401" cy="5720411"/>
            </a:xfrm>
          </p:grpSpPr>
          <p:grpSp>
            <p:nvGrpSpPr>
              <p:cNvPr id="26" name="Group 25"/>
              <p:cNvGrpSpPr/>
              <p:nvPr userDrawn="1"/>
            </p:nvGrpSpPr>
            <p:grpSpPr>
              <a:xfrm rot="5400000">
                <a:off x="11580864" y="1044098"/>
                <a:ext cx="2705442" cy="629236"/>
                <a:chOff x="1584344" y="4543426"/>
                <a:chExt cx="2705442"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32472"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a:t>
                  </a:r>
                  <a:r>
                    <a:rPr lang="en-US" sz="500" baseline="0" dirty="0">
                      <a:gradFill>
                        <a:gsLst>
                          <a:gs pos="0">
                            <a:srgbClr val="FFFFFF"/>
                          </a:gs>
                          <a:gs pos="100000">
                            <a:srgbClr val="FFFFFF"/>
                          </a:gs>
                        </a:gsLst>
                        <a:lin ang="5400000" scaled="0"/>
                      </a:gradFill>
                      <a:ea typeface="Segoe UI" pitchFamily="34" charset="0"/>
                      <a:cs typeface="Segoe UI" pitchFamily="34" charset="0"/>
                    </a:rPr>
                    <a:t>216 G:59 B:1</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32472"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a:t>
                  </a:r>
                  <a:r>
                    <a:rPr lang="en-US" sz="500" baseline="0" dirty="0">
                      <a:gradFill>
                        <a:gsLst>
                          <a:gs pos="0">
                            <a:srgbClr val="FFFFFF"/>
                          </a:gs>
                          <a:gs pos="100000">
                            <a:srgbClr val="FFFFFF"/>
                          </a:gs>
                        </a:gsLst>
                        <a:lin ang="5400000" scaled="0"/>
                      </a:gradFill>
                      <a:ea typeface="Segoe UI" pitchFamily="34" charset="0"/>
                      <a:cs typeface="Segoe UI" pitchFamily="34" charset="0"/>
                    </a:rPr>
                    <a:t>0 G:120 B:215</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userDrawn="1"/>
              </p:nvSpPr>
              <p:spPr bwMode="auto">
                <a:xfrm>
                  <a:off x="3419856"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14644">
                            <a:schemeClr val="tx1"/>
                          </a:gs>
                          <a:gs pos="42000">
                            <a:schemeClr val="tx1"/>
                          </a:gs>
                        </a:gsLst>
                        <a:lin ang="5400000" scaled="0"/>
                      </a:gradFill>
                      <a:latin typeface="+mn-lt"/>
                      <a:ea typeface="Segoe UI" pitchFamily="34" charset="0"/>
                      <a:cs typeface="Segoe UI" pitchFamily="34" charset="0"/>
                    </a:rPr>
                    <a:t>Light Green</a:t>
                  </a:r>
                </a:p>
                <a:p>
                  <a:pPr algn="l" defTabSz="932472" fontAlgn="base">
                    <a:lnSpc>
                      <a:spcPct val="100000"/>
                    </a:lnSpc>
                    <a:spcBef>
                      <a:spcPct val="0"/>
                    </a:spcBef>
                    <a:spcAft>
                      <a:spcPct val="0"/>
                    </a:spcAft>
                  </a:pPr>
                  <a:r>
                    <a:rPr lang="en-US" sz="500" dirty="0">
                      <a:gradFill>
                        <a:gsLst>
                          <a:gs pos="10042">
                            <a:schemeClr val="tx1"/>
                          </a:gs>
                          <a:gs pos="39000">
                            <a:schemeClr val="tx1"/>
                          </a:gs>
                        </a:gsLst>
                        <a:lin ang="5400000" scaled="0"/>
                      </a:gradFill>
                      <a:ea typeface="Segoe UI" pitchFamily="34" charset="0"/>
                      <a:cs typeface="Segoe UI" pitchFamily="34" charset="0"/>
                    </a:rPr>
                    <a:t>R:</a:t>
                  </a:r>
                  <a:r>
                    <a:rPr lang="en-US" sz="500" baseline="0" dirty="0">
                      <a:gradFill>
                        <a:gsLst>
                          <a:gs pos="10042">
                            <a:schemeClr val="tx1"/>
                          </a:gs>
                          <a:gs pos="39000">
                            <a:schemeClr val="tx1"/>
                          </a:gs>
                        </a:gsLst>
                        <a:lin ang="5400000" scaled="0"/>
                      </a:gradFill>
                      <a:ea typeface="Segoe UI" pitchFamily="34" charset="0"/>
                      <a:cs typeface="Segoe UI" pitchFamily="34" charset="0"/>
                    </a:rPr>
                    <a:t>186 G:216 B:10</a:t>
                  </a:r>
                  <a:endParaRPr lang="en-US" sz="500" dirty="0">
                    <a:gradFill>
                      <a:gsLst>
                        <a:gs pos="10042">
                          <a:schemeClr val="tx1"/>
                        </a:gs>
                        <a:gs pos="39000">
                          <a:schemeClr val="tx1"/>
                        </a:gs>
                      </a:gsLst>
                      <a:lin ang="5400000" scaled="0"/>
                    </a:gradFill>
                    <a:ea typeface="Segoe UI" pitchFamily="34" charset="0"/>
                    <a:cs typeface="Segoe UI" pitchFamily="34" charset="0"/>
                  </a:endParaRP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92 G:45 B:145</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0 G:32 B:80</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14644">
                            <a:schemeClr val="tx1"/>
                          </a:gs>
                          <a:gs pos="42000">
                            <a:schemeClr val="tx1"/>
                          </a:gs>
                        </a:gsLst>
                        <a:lin ang="5400000" scaled="0"/>
                      </a:gradFill>
                      <a:latin typeface="+mn-lt"/>
                      <a:ea typeface="Segoe UI" pitchFamily="34" charset="0"/>
                      <a:cs typeface="Segoe UI" pitchFamily="34" charset="0"/>
                    </a:rPr>
                    <a:t>Yellow</a:t>
                  </a:r>
                </a:p>
                <a:p>
                  <a:pPr marL="0" algn="l" defTabSz="932472" rtl="0" eaLnBrk="1" fontAlgn="base" latinLnBrk="0" hangingPunct="1">
                    <a:lnSpc>
                      <a:spcPct val="100000"/>
                    </a:lnSpc>
                    <a:spcBef>
                      <a:spcPct val="0"/>
                    </a:spcBef>
                    <a:spcAft>
                      <a:spcPct val="0"/>
                    </a:spcAft>
                  </a:pPr>
                  <a:r>
                    <a:rPr lang="en-US" sz="500" kern="1200" dirty="0">
                      <a:gradFill>
                        <a:gsLst>
                          <a:gs pos="10042">
                            <a:schemeClr val="tx1"/>
                          </a:gs>
                          <a:gs pos="39000">
                            <a:schemeClr val="tx1"/>
                          </a:gs>
                        </a:gsLst>
                        <a:lin ang="5400000" scaled="0"/>
                      </a:gradFill>
                      <a:latin typeface="+mn-lt"/>
                      <a:ea typeface="Segoe UI" pitchFamily="34" charset="0"/>
                      <a:cs typeface="Segoe UI" pitchFamily="34" charset="0"/>
                    </a:rPr>
                    <a:t>R:255 G:185 B:0</a:t>
                  </a:r>
                </a:p>
              </p:txBody>
            </p:sp>
          </p:grpSp>
          <p:grpSp>
            <p:nvGrpSpPr>
              <p:cNvPr id="27" name="Group 26"/>
              <p:cNvGrpSpPr/>
              <p:nvPr userDrawn="1"/>
            </p:nvGrpSpPr>
            <p:grpSpPr>
              <a:xfrm rot="5400000">
                <a:off x="11870606" y="3812276"/>
                <a:ext cx="1786491" cy="289766"/>
                <a:chOff x="4476564" y="4543426"/>
                <a:chExt cx="1786491" cy="289766"/>
              </a:xfrm>
            </p:grpSpPr>
            <p:sp>
              <p:nvSpPr>
                <p:cNvPr id="33" name="Rectangle 32"/>
                <p:cNvSpPr/>
                <p:nvPr userDrawn="1"/>
              </p:nvSpPr>
              <p:spPr bwMode="auto">
                <a:xfrm>
                  <a:off x="4476564" y="4543426"/>
                  <a:ext cx="869930" cy="289766"/>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Mid-Blue</a:t>
                  </a:r>
                </a:p>
                <a:p>
                  <a:pPr marL="0" algn="l" defTabSz="932472" rtl="0" eaLnBrk="1" fontAlgn="base" latinLnBrk="0" hangingPunct="1">
                    <a:lnSpc>
                      <a:spcPct val="100000"/>
                    </a:lnSpc>
                    <a:spcBef>
                      <a:spcPct val="0"/>
                    </a:spcBef>
                    <a:spcAft>
                      <a:spcPct val="0"/>
                    </a:spcAft>
                  </a:pPr>
                  <a:r>
                    <a:rPr lang="en-US" sz="500" kern="1200" dirty="0">
                      <a:gradFill>
                        <a:gsLst>
                          <a:gs pos="2092">
                            <a:srgbClr val="F8F8F8"/>
                          </a:gs>
                          <a:gs pos="10042">
                            <a:srgbClr val="F8F8F8"/>
                          </a:gs>
                        </a:gsLst>
                        <a:lin ang="5400000" scaled="0"/>
                      </a:gradFill>
                      <a:latin typeface="+mn-lt"/>
                      <a:ea typeface="Segoe UI" pitchFamily="34" charset="0"/>
                      <a:cs typeface="Segoe UI" pitchFamily="34" charset="0"/>
                    </a:rPr>
                    <a:t>R:0 G:24 B:143</a:t>
                  </a:r>
                </a:p>
              </p:txBody>
            </p:sp>
            <p:sp>
              <p:nvSpPr>
                <p:cNvPr id="19" name="Rectangle 18"/>
                <p:cNvSpPr/>
                <p:nvPr userDrawn="1"/>
              </p:nvSpPr>
              <p:spPr bwMode="auto">
                <a:xfrm>
                  <a:off x="5393125" y="4543426"/>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14644">
                            <a:schemeClr val="tx1"/>
                          </a:gs>
                          <a:gs pos="42000">
                            <a:schemeClr val="tx1"/>
                          </a:gs>
                        </a:gsLst>
                        <a:lin ang="5400000" scaled="0"/>
                      </a:gradFill>
                      <a:latin typeface="+mn-lt"/>
                      <a:ea typeface="Segoe UI" pitchFamily="34" charset="0"/>
                      <a:cs typeface="Segoe UI" pitchFamily="34" charset="0"/>
                    </a:rPr>
                    <a:t>Light Blue</a:t>
                  </a:r>
                </a:p>
                <a:p>
                  <a:pPr marL="0" algn="l" defTabSz="932472" rtl="0" eaLnBrk="1" fontAlgn="base" latinLnBrk="0" hangingPunct="1">
                    <a:lnSpc>
                      <a:spcPct val="100000"/>
                    </a:lnSpc>
                    <a:spcBef>
                      <a:spcPct val="0"/>
                    </a:spcBef>
                    <a:spcAft>
                      <a:spcPct val="0"/>
                    </a:spcAft>
                  </a:pPr>
                  <a:r>
                    <a:rPr lang="en-US" sz="500" kern="1200" dirty="0">
                      <a:gradFill>
                        <a:gsLst>
                          <a:gs pos="10042">
                            <a:schemeClr val="tx1"/>
                          </a:gs>
                          <a:gs pos="39000">
                            <a:schemeClr val="tx1"/>
                          </a:gs>
                        </a:gsLst>
                        <a:lin ang="5400000" scaled="0"/>
                      </a:gradFill>
                      <a:latin typeface="+mn-lt"/>
                      <a:ea typeface="Segoe UI" pitchFamily="34" charset="0"/>
                      <a:cs typeface="Segoe UI" pitchFamily="34" charset="0"/>
                    </a:rPr>
                    <a:t>R:0 G:188 B:242</a:t>
                  </a:r>
                </a:p>
              </p:txBody>
            </p:sp>
          </p:grpSp>
          <p:sp>
            <p:nvSpPr>
              <p:cNvPr id="28" name="TextBox 27"/>
              <p:cNvSpPr txBox="1"/>
              <p:nvPr userDrawn="1"/>
            </p:nvSpPr>
            <p:spPr>
              <a:xfrm rot="5400000">
                <a:off x="12988035" y="260168"/>
                <a:ext cx="843501" cy="32316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2070" y="4230580"/>
                <a:ext cx="2656496" cy="32316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Secondary colors (use only when</a:t>
                </a:r>
                <a:r>
                  <a:rPr lang="en-US" sz="1000" baseline="0" dirty="0">
                    <a:gradFill>
                      <a:gsLst>
                        <a:gs pos="2917">
                          <a:schemeClr val="tx1"/>
                        </a:gs>
                        <a:gs pos="30000">
                          <a:schemeClr val="tx1"/>
                        </a:gs>
                      </a:gsLst>
                      <a:lin ang="5400000" scaled="0"/>
                    </a:gradFill>
                  </a:rPr>
                  <a:t> necessary)</a:t>
                </a:r>
                <a:endParaRPr lang="en-US" sz="1000" dirty="0">
                  <a:gradFill>
                    <a:gsLst>
                      <a:gs pos="2917">
                        <a:schemeClr val="tx1"/>
                      </a:gs>
                      <a:gs pos="30000">
                        <a:schemeClr val="tx1"/>
                      </a:gs>
                    </a:gsLst>
                    <a:lin ang="5400000" scaled="0"/>
                  </a:gradFill>
                </a:endParaRPr>
              </a:p>
            </p:txBody>
          </p:sp>
        </p:grpSp>
        <p:sp>
          <p:nvSpPr>
            <p:cNvPr id="20" name="Rectangle 19"/>
            <p:cNvSpPr/>
            <p:nvPr userDrawn="1"/>
          </p:nvSpPr>
          <p:spPr bwMode="auto">
            <a:xfrm rot="5400000">
              <a:off x="12328886" y="5187117"/>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12389">
                        <a:srgbClr val="FFFFFF"/>
                      </a:gs>
                      <a:gs pos="46000">
                        <a:srgbClr val="FFFFFF"/>
                      </a:gs>
                    </a:gsLst>
                    <a:lin ang="5400000" scaled="0"/>
                  </a:gradFill>
                  <a:latin typeface="+mn-lt"/>
                  <a:ea typeface="Segoe UI" pitchFamily="34" charset="0"/>
                  <a:cs typeface="Segoe UI" pitchFamily="34" charset="0"/>
                </a:rPr>
                <a:t>Gray</a:t>
              </a:r>
            </a:p>
            <a:p>
              <a:pPr marL="0" algn="l" defTabSz="932472" rtl="0" eaLnBrk="1" fontAlgn="base" latinLnBrk="0" hangingPunct="1">
                <a:lnSpc>
                  <a:spcPct val="100000"/>
                </a:lnSpc>
                <a:spcBef>
                  <a:spcPct val="0"/>
                </a:spcBef>
                <a:spcAft>
                  <a:spcPct val="0"/>
                </a:spcAft>
              </a:pPr>
              <a:r>
                <a:rPr lang="en-US" sz="500" kern="1200" dirty="0">
                  <a:gradFill>
                    <a:gsLst>
                      <a:gs pos="12389">
                        <a:srgbClr val="FFFFFF"/>
                      </a:gs>
                      <a:gs pos="46000">
                        <a:srgbClr val="FFFFFF"/>
                      </a:gs>
                    </a:gsLst>
                    <a:lin ang="5400000" scaled="0"/>
                  </a:gradFill>
                  <a:latin typeface="+mn-lt"/>
                  <a:ea typeface="Segoe UI" pitchFamily="34" charset="0"/>
                  <a:cs typeface="Segoe UI" pitchFamily="34" charset="0"/>
                </a:rPr>
                <a:t>R:80 G:80 B:80</a:t>
              </a:r>
            </a:p>
          </p:txBody>
        </p:sp>
      </p:grpSp>
      <p:grpSp>
        <p:nvGrpSpPr>
          <p:cNvPr id="21" name="Group 20"/>
          <p:cNvGrpSpPr/>
          <p:nvPr userDrawn="1"/>
        </p:nvGrpSpPr>
        <p:grpSpPr>
          <a:xfrm>
            <a:off x="12618967" y="0"/>
            <a:ext cx="952401" cy="5766965"/>
            <a:chOff x="12618967" y="0"/>
            <a:chExt cx="952401" cy="5766965"/>
          </a:xfrm>
        </p:grpSpPr>
        <p:grpSp>
          <p:nvGrpSpPr>
            <p:cNvPr id="22" name="Group 21"/>
            <p:cNvGrpSpPr/>
            <p:nvPr userDrawn="1"/>
          </p:nvGrpSpPr>
          <p:grpSpPr>
            <a:xfrm rot="5400000">
              <a:off x="11582059" y="1045293"/>
              <a:ext cx="2703052" cy="629236"/>
              <a:chOff x="1586734" y="4543426"/>
              <a:chExt cx="2703052" cy="629236"/>
            </a:xfrm>
          </p:grpSpPr>
          <p:sp>
            <p:nvSpPr>
              <p:cNvPr id="34" name="Rectangle 33"/>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0 G:120 B:215</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35" name="Rectangle 34"/>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32472" fontAlgn="base">
                  <a:lnSpc>
                    <a:spcPct val="100000"/>
                  </a:lnSpc>
                  <a:spcBef>
                    <a:spcPct val="0"/>
                  </a:spcBef>
                  <a:spcAft>
                    <a:spcPct val="0"/>
                  </a:spcAft>
                </a:pPr>
                <a:r>
                  <a:rPr lang="en-US" sz="500" dirty="0">
                    <a:gradFill>
                      <a:gsLst>
                        <a:gs pos="7965">
                          <a:srgbClr val="000000"/>
                        </a:gs>
                        <a:gs pos="28319">
                          <a:srgbClr val="000000"/>
                        </a:gs>
                      </a:gsLst>
                      <a:lin ang="5400000" scaled="0"/>
                    </a:gradFill>
                    <a:ea typeface="Segoe UI" pitchFamily="34" charset="0"/>
                    <a:cs typeface="Segoe UI" pitchFamily="34" charset="0"/>
                  </a:rPr>
                  <a:t>R:</a:t>
                </a:r>
                <a:r>
                  <a:rPr lang="en-US" sz="500" baseline="0" dirty="0">
                    <a:gradFill>
                      <a:gsLst>
                        <a:gs pos="7965">
                          <a:srgbClr val="000000"/>
                        </a:gs>
                        <a:gs pos="28319">
                          <a:srgbClr val="000000"/>
                        </a:gs>
                      </a:gsLst>
                      <a:lin ang="5400000" scaled="0"/>
                    </a:gradFill>
                    <a:ea typeface="Segoe UI" pitchFamily="34" charset="0"/>
                    <a:cs typeface="Segoe UI" pitchFamily="34" charset="0"/>
                  </a:rPr>
                  <a:t>0 G:188 B:242</a:t>
                </a:r>
                <a:endParaRPr lang="en-US" sz="500" dirty="0">
                  <a:gradFill>
                    <a:gsLst>
                      <a:gs pos="7965">
                        <a:srgbClr val="000000"/>
                      </a:gs>
                      <a:gs pos="28319">
                        <a:srgbClr val="000000"/>
                      </a:gs>
                    </a:gsLst>
                    <a:lin ang="5400000" scaled="0"/>
                  </a:gradFill>
                  <a:ea typeface="Segoe UI" pitchFamily="34" charset="0"/>
                  <a:cs typeface="Segoe UI" pitchFamily="34" charset="0"/>
                </a:endParaRPr>
              </a:p>
            </p:txBody>
          </p:sp>
          <p:sp>
            <p:nvSpPr>
              <p:cNvPr id="36" name="Rectangle 35"/>
              <p:cNvSpPr/>
              <p:nvPr userDrawn="1"/>
            </p:nvSpPr>
            <p:spPr bwMode="auto">
              <a:xfrm>
                <a:off x="158673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32472" fontAlgn="base">
                  <a:lnSpc>
                    <a:spcPct val="100000"/>
                  </a:lnSpc>
                  <a:spcBef>
                    <a:spcPct val="0"/>
                  </a:spcBef>
                  <a:spcAft>
                    <a:spcPct val="0"/>
                  </a:spcAft>
                </a:pPr>
                <a:r>
                  <a:rPr lang="en-US" sz="500" dirty="0">
                    <a:gradFill>
                      <a:gsLst>
                        <a:gs pos="92035">
                          <a:srgbClr val="505050"/>
                        </a:gs>
                        <a:gs pos="27000">
                          <a:srgbClr val="505050"/>
                        </a:gs>
                      </a:gsLst>
                      <a:lin ang="5400000" scaled="0"/>
                    </a:gradFill>
                    <a:ea typeface="Segoe UI" pitchFamily="34" charset="0"/>
                    <a:cs typeface="Segoe UI" pitchFamily="34" charset="0"/>
                  </a:rPr>
                  <a:t>R:</a:t>
                </a:r>
                <a:r>
                  <a:rPr lang="en-US" sz="500" baseline="0" dirty="0">
                    <a:gradFill>
                      <a:gsLst>
                        <a:gs pos="92035">
                          <a:srgbClr val="505050"/>
                        </a:gs>
                        <a:gs pos="27000">
                          <a:srgbClr val="505050"/>
                        </a:gs>
                      </a:gsLst>
                      <a:lin ang="5400000" scaled="0"/>
                    </a:gradFill>
                    <a:ea typeface="Segoe UI" pitchFamily="34" charset="0"/>
                    <a:cs typeface="Segoe UI" pitchFamily="34" charset="0"/>
                  </a:rPr>
                  <a:t>210 G:210 B:210</a:t>
                </a:r>
                <a:endParaRPr lang="en-US" sz="500" dirty="0">
                  <a:gradFill>
                    <a:gsLst>
                      <a:gs pos="92035">
                        <a:srgbClr val="505050"/>
                      </a:gs>
                      <a:gs pos="27000">
                        <a:srgbClr val="505050"/>
                      </a:gs>
                    </a:gsLst>
                    <a:lin ang="5400000" scaled="0"/>
                  </a:gradFill>
                  <a:ea typeface="Segoe UI" pitchFamily="34" charset="0"/>
                  <a:cs typeface="Segoe UI" pitchFamily="34" charset="0"/>
                </a:endParaRPr>
              </a:p>
            </p:txBody>
          </p:sp>
          <p:sp>
            <p:nvSpPr>
              <p:cNvPr id="38" name="Rectangle 37"/>
              <p:cNvSpPr/>
              <p:nvPr userDrawn="1"/>
            </p:nvSpPr>
            <p:spPr bwMode="auto">
              <a:xfrm>
                <a:off x="2505456" y="4543426"/>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32472"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a:t>
                </a:r>
                <a:r>
                  <a:rPr lang="en-US" sz="500" baseline="0" dirty="0">
                    <a:gradFill>
                      <a:gsLst>
                        <a:gs pos="0">
                          <a:srgbClr val="FFFFFF"/>
                        </a:gs>
                        <a:gs pos="100000">
                          <a:srgbClr val="FFFFFF"/>
                        </a:gs>
                      </a:gsLst>
                      <a:lin ang="5400000" scaled="0"/>
                    </a:gradFill>
                    <a:ea typeface="Segoe UI" pitchFamily="34" charset="0"/>
                    <a:cs typeface="Segoe UI" pitchFamily="34" charset="0"/>
                  </a:rPr>
                  <a:t>0 G:32 B:80</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80 G:80 B:80</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40" name="Rectangle 39"/>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115 G:115 B:115</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3" name="Group 22"/>
            <p:cNvGrpSpPr/>
            <p:nvPr userDrawn="1"/>
          </p:nvGrpSpPr>
          <p:grpSpPr>
            <a:xfrm rot="5400000">
              <a:off x="11412325" y="4270556"/>
              <a:ext cx="2703052" cy="289766"/>
              <a:chOff x="4476564" y="4543426"/>
              <a:chExt cx="2703052" cy="289766"/>
            </a:xfrm>
          </p:grpSpPr>
          <p:sp>
            <p:nvSpPr>
              <p:cNvPr id="29" name="Rectangle 28"/>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marL="0" algn="l" defTabSz="932472" rtl="0" eaLnBrk="1" fontAlgn="base" latinLnBrk="0" hangingPunct="1">
                  <a:lnSpc>
                    <a:spcPct val="100000"/>
                  </a:lnSpc>
                  <a:spcBef>
                    <a:spcPct val="0"/>
                  </a:spcBef>
                  <a:spcAft>
                    <a:spcPct val="0"/>
                  </a:spcAft>
                </a:pPr>
                <a:r>
                  <a:rPr lang="en-US" sz="500" kern="1200" dirty="0">
                    <a:gradFill>
                      <a:gsLst>
                        <a:gs pos="2092">
                          <a:srgbClr val="F8F8F8"/>
                        </a:gs>
                        <a:gs pos="10042">
                          <a:srgbClr val="F8F8F8"/>
                        </a:gs>
                      </a:gsLst>
                      <a:lin ang="5400000" scaled="0"/>
                    </a:gradFill>
                    <a:latin typeface="+mn-lt"/>
                    <a:ea typeface="Segoe UI" pitchFamily="34" charset="0"/>
                    <a:cs typeface="Segoe UI" pitchFamily="34" charset="0"/>
                  </a:rPr>
                  <a:t>R:92 G:45 B:145</a:t>
                </a:r>
              </a:p>
            </p:txBody>
          </p:sp>
          <p:sp>
            <p:nvSpPr>
              <p:cNvPr id="30" name="Rectangle 29"/>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216 G:59 B:1</a:t>
                </a:r>
              </a:p>
            </p:txBody>
          </p:sp>
          <p:sp>
            <p:nvSpPr>
              <p:cNvPr id="31" name="Rectangle 30"/>
              <p:cNvSpPr/>
              <p:nvPr userDrawn="1"/>
            </p:nvSpPr>
            <p:spPr bwMode="auto">
              <a:xfrm>
                <a:off x="4476564" y="4543426"/>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Green</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16 G:124 B:16</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grpSp>
        <p:sp>
          <p:nvSpPr>
            <p:cNvPr id="24" name="TextBox 23"/>
            <p:cNvSpPr txBox="1"/>
            <p:nvPr userDrawn="1"/>
          </p:nvSpPr>
          <p:spPr>
            <a:xfrm rot="5400000">
              <a:off x="12988035" y="260168"/>
              <a:ext cx="843501" cy="32316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Main colors</a:t>
              </a:r>
            </a:p>
          </p:txBody>
        </p:sp>
        <p:sp>
          <p:nvSpPr>
            <p:cNvPr id="25" name="TextBox 24"/>
            <p:cNvSpPr txBox="1"/>
            <p:nvPr userDrawn="1"/>
          </p:nvSpPr>
          <p:spPr>
            <a:xfrm rot="5400000">
              <a:off x="11742070" y="4230580"/>
              <a:ext cx="2656496" cy="32316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Secondary colors (use only when</a:t>
              </a:r>
              <a:r>
                <a:rPr lang="en-US" sz="1000" baseline="0" dirty="0">
                  <a:gradFill>
                    <a:gsLst>
                      <a:gs pos="2917">
                        <a:schemeClr val="tx1"/>
                      </a:gs>
                      <a:gs pos="30000">
                        <a:schemeClr val="tx1"/>
                      </a:gs>
                    </a:gsLst>
                    <a:lin ang="5400000" scaled="0"/>
                  </a:gradFill>
                </a:rPr>
                <a:t> necessary)</a:t>
              </a:r>
              <a:endParaRPr lang="en-US" sz="1000" dirty="0">
                <a:gradFill>
                  <a:gsLst>
                    <a:gs pos="2917">
                      <a:schemeClr val="tx1"/>
                    </a:gs>
                    <a:gs pos="30000">
                      <a:schemeClr val="tx1"/>
                    </a:gs>
                  </a:gsLst>
                  <a:lin ang="5400000" scaled="0"/>
                </a:gradFill>
              </a:endParaRPr>
            </a:p>
          </p:txBody>
        </p:sp>
      </p:grpSp>
    </p:spTree>
    <p:extLst>
      <p:ext uri="{BB962C8B-B14F-4D97-AF65-F5344CB8AC3E}">
        <p14:creationId xmlns:p14="http://schemas.microsoft.com/office/powerpoint/2010/main" val="2415739996"/>
      </p:ext>
    </p:extLst>
  </p:cSld>
  <p:clrMap bg1="lt1" tx1="dk1" bg2="lt2" tx2="dk2" accent1="accent1" accent2="accent2" accent3="accent3" accent4="accent4" accent5="accent5" accent6="accent6" hlink="hlink" folHlink="folHlink"/>
  <p:sldLayoutIdLst>
    <p:sldLayoutId id="2147484432" r:id="rId1"/>
    <p:sldLayoutId id="2147484433" r:id="rId2"/>
    <p:sldLayoutId id="2147484434" r:id="rId3"/>
    <p:sldLayoutId id="2147484435" r:id="rId4"/>
    <p:sldLayoutId id="2147484436" r:id="rId5"/>
    <p:sldLayoutId id="2147484437" r:id="rId6"/>
    <p:sldLayoutId id="2147484438" r:id="rId7"/>
    <p:sldLayoutId id="2147484439" r:id="rId8"/>
    <p:sldLayoutId id="2147484440" r:id="rId9"/>
    <p:sldLayoutId id="2147484441" r:id="rId10"/>
    <p:sldLayoutId id="2147484442" r:id="rId11"/>
    <p:sldLayoutId id="2147484443" r:id="rId12"/>
    <p:sldLayoutId id="2147484444" r:id="rId13"/>
    <p:sldLayoutId id="2147484445" r:id="rId14"/>
    <p:sldLayoutId id="2147484446" r:id="rId15"/>
    <p:sldLayoutId id="2147484447" r:id="rId16"/>
    <p:sldLayoutId id="2147484448" r:id="rId17"/>
    <p:sldLayoutId id="2147484449" r:id="rId18"/>
    <p:sldLayoutId id="2147484450" r:id="rId19"/>
    <p:sldLayoutId id="2147484451" r:id="rId20"/>
    <p:sldLayoutId id="2147484452" r:id="rId21"/>
    <p:sldLayoutId id="2147484453" r:id="rId22"/>
    <p:sldLayoutId id="2147484454" r:id="rId23"/>
    <p:sldLayoutId id="2147484455" r:id="rId24"/>
    <p:sldLayoutId id="2147484456" r:id="rId25"/>
    <p:sldLayoutId id="2147484457" r:id="rId26"/>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855008" y="372395"/>
            <a:ext cx="10726460" cy="1351952"/>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855008" y="1861968"/>
            <a:ext cx="10726460" cy="4437962"/>
          </a:xfrm>
          <a:prstGeom prst="rect">
            <a:avLst/>
          </a:prstGeom>
        </p:spPr>
        <p:txBody>
          <a:bodyPr vert="horz" lIns="91440" tIns="45720" rIns="91440" bIns="45720" rtlCol="0">
            <a:normAutofit/>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855009" y="6482890"/>
            <a:ext cx="2798207" cy="372394"/>
          </a:xfrm>
          <a:prstGeom prst="rect">
            <a:avLst/>
          </a:prstGeom>
        </p:spPr>
        <p:txBody>
          <a:bodyPr vert="horz" lIns="91440" tIns="45720" rIns="91440" bIns="45720" rtlCol="0" anchor="ctr"/>
          <a:lstStyle>
            <a:lvl1pPr algn="l">
              <a:defRPr sz="1224">
                <a:solidFill>
                  <a:schemeClr val="tx1">
                    <a:tint val="75000"/>
                  </a:schemeClr>
                </a:solidFill>
              </a:defRPr>
            </a:lvl1pPr>
          </a:lstStyle>
          <a:p>
            <a:fld id="{447C32CD-0037-4889-A8F3-A6DFAFEBF746}" type="datetimeFigureOut">
              <a:rPr lang="ko-KR" altLang="en-US" smtClean="0"/>
              <a:t>2018-01-25</a:t>
            </a:fld>
            <a:endParaRPr lang="ko-KR" altLang="en-US"/>
          </a:p>
        </p:txBody>
      </p:sp>
      <p:sp>
        <p:nvSpPr>
          <p:cNvPr id="5" name="바닥글 개체 틀 4"/>
          <p:cNvSpPr>
            <a:spLocks noGrp="1"/>
          </p:cNvSpPr>
          <p:nvPr>
            <p:ph type="ftr" sz="quarter" idx="3"/>
          </p:nvPr>
        </p:nvSpPr>
        <p:spPr>
          <a:xfrm>
            <a:off x="4119583" y="6482890"/>
            <a:ext cx="4197310" cy="372394"/>
          </a:xfrm>
          <a:prstGeom prst="rect">
            <a:avLst/>
          </a:prstGeom>
        </p:spPr>
        <p:txBody>
          <a:bodyPr vert="horz" lIns="91440" tIns="45720" rIns="91440" bIns="45720" rtlCol="0" anchor="ctr"/>
          <a:lstStyle>
            <a:lvl1pPr algn="ctr">
              <a:defRPr sz="1224">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8783260" y="6482890"/>
            <a:ext cx="2798207" cy="372394"/>
          </a:xfrm>
          <a:prstGeom prst="rect">
            <a:avLst/>
          </a:prstGeom>
        </p:spPr>
        <p:txBody>
          <a:bodyPr vert="horz" lIns="91440" tIns="45720" rIns="91440" bIns="45720" rtlCol="0" anchor="ctr"/>
          <a:lstStyle>
            <a:lvl1pPr algn="r">
              <a:defRPr sz="1224">
                <a:solidFill>
                  <a:schemeClr val="tx1">
                    <a:tint val="75000"/>
                  </a:schemeClr>
                </a:solidFill>
              </a:defRPr>
            </a:lvl1pPr>
          </a:lstStyle>
          <a:p>
            <a:fld id="{33EF255A-C5FB-4C1F-BCC0-EF20DDB12FD5}" type="slidenum">
              <a:rPr lang="ko-KR" altLang="en-US" smtClean="0"/>
              <a:t>‹#›</a:t>
            </a:fld>
            <a:endParaRPr lang="ko-KR" altLang="en-US"/>
          </a:p>
        </p:txBody>
      </p:sp>
    </p:spTree>
    <p:extLst>
      <p:ext uri="{BB962C8B-B14F-4D97-AF65-F5344CB8AC3E}">
        <p14:creationId xmlns:p14="http://schemas.microsoft.com/office/powerpoint/2010/main" val="588712864"/>
      </p:ext>
    </p:extLst>
  </p:cSld>
  <p:clrMap bg1="lt1" tx1="dk1" bg2="lt2" tx2="dk2" accent1="accent1" accent2="accent2" accent3="accent3" accent4="accent4" accent5="accent5" accent6="accent6" hlink="hlink" folHlink="folHlink"/>
  <p:sldLayoutIdLst>
    <p:sldLayoutId id="2147484459" r:id="rId1"/>
    <p:sldLayoutId id="2147484460" r:id="rId2"/>
    <p:sldLayoutId id="2147484461" r:id="rId3"/>
    <p:sldLayoutId id="2147484462" r:id="rId4"/>
    <p:sldLayoutId id="2147484463" r:id="rId5"/>
    <p:sldLayoutId id="2147484464" r:id="rId6"/>
    <p:sldLayoutId id="2147484465" r:id="rId7"/>
    <p:sldLayoutId id="2147484466" r:id="rId8"/>
    <p:sldLayoutId id="2147484467" r:id="rId9"/>
    <p:sldLayoutId id="2147484468" r:id="rId10"/>
    <p:sldLayoutId id="2147484469" r:id="rId11"/>
  </p:sldLayoutIdLst>
  <p:txStyles>
    <p:titleStyle>
      <a:lvl1pPr algn="l" defTabSz="932418" rtl="0" eaLnBrk="1" latinLnBrk="1" hangingPunct="1">
        <a:lnSpc>
          <a:spcPct val="90000"/>
        </a:lnSpc>
        <a:spcBef>
          <a:spcPct val="0"/>
        </a:spcBef>
        <a:buNone/>
        <a:defRPr sz="4488" kern="1200">
          <a:solidFill>
            <a:schemeClr val="tx1"/>
          </a:solidFill>
          <a:latin typeface="+mj-lt"/>
          <a:ea typeface="+mj-ea"/>
          <a:cs typeface="+mj-cs"/>
        </a:defRPr>
      </a:lvl1pPr>
    </p:titleStyle>
    <p:bodyStyle>
      <a:lvl1pPr marL="233104" indent="-233104" algn="l" defTabSz="932418" rtl="0" eaLnBrk="1" latinLnBrk="1"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313" indent="-233104" algn="l" defTabSz="932418" rtl="0" eaLnBrk="1" latinLnBrk="1"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522" indent="-233104" algn="l" defTabSz="932418" rtl="0" eaLnBrk="1" latinLnBrk="1"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1731" indent="-233104" algn="l" defTabSz="932418" rtl="0" eaLnBrk="1" latinLnBrk="1"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7939" indent="-233104" algn="l" defTabSz="932418" rtl="0" eaLnBrk="1" latinLnBrk="1"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149" indent="-233104" algn="l" defTabSz="932418" rtl="0" eaLnBrk="1" latinLnBrk="1"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357" indent="-233104" algn="l" defTabSz="932418" rtl="0" eaLnBrk="1" latinLnBrk="1"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6565" indent="-233104" algn="l" defTabSz="932418" rtl="0" eaLnBrk="1" latinLnBrk="1"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2774" indent="-233104" algn="l" defTabSz="932418" rtl="0" eaLnBrk="1" latinLnBrk="1"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ko-KR"/>
      </a:defPPr>
      <a:lvl1pPr marL="0" algn="l" defTabSz="932418" rtl="0" eaLnBrk="1" latinLnBrk="1" hangingPunct="1">
        <a:defRPr sz="1836" kern="1200">
          <a:solidFill>
            <a:schemeClr val="tx1"/>
          </a:solidFill>
          <a:latin typeface="+mn-lt"/>
          <a:ea typeface="+mn-ea"/>
          <a:cs typeface="+mn-cs"/>
        </a:defRPr>
      </a:lvl1pPr>
      <a:lvl2pPr marL="466209" algn="l" defTabSz="932418" rtl="0" eaLnBrk="1" latinLnBrk="1" hangingPunct="1">
        <a:defRPr sz="1836" kern="1200">
          <a:solidFill>
            <a:schemeClr val="tx1"/>
          </a:solidFill>
          <a:latin typeface="+mn-lt"/>
          <a:ea typeface="+mn-ea"/>
          <a:cs typeface="+mn-cs"/>
        </a:defRPr>
      </a:lvl2pPr>
      <a:lvl3pPr marL="932418" algn="l" defTabSz="932418" rtl="0" eaLnBrk="1" latinLnBrk="1" hangingPunct="1">
        <a:defRPr sz="1836" kern="1200">
          <a:solidFill>
            <a:schemeClr val="tx1"/>
          </a:solidFill>
          <a:latin typeface="+mn-lt"/>
          <a:ea typeface="+mn-ea"/>
          <a:cs typeface="+mn-cs"/>
        </a:defRPr>
      </a:lvl3pPr>
      <a:lvl4pPr marL="1398627" algn="l" defTabSz="932418" rtl="0" eaLnBrk="1" latinLnBrk="1" hangingPunct="1">
        <a:defRPr sz="1836" kern="1200">
          <a:solidFill>
            <a:schemeClr val="tx1"/>
          </a:solidFill>
          <a:latin typeface="+mn-lt"/>
          <a:ea typeface="+mn-ea"/>
          <a:cs typeface="+mn-cs"/>
        </a:defRPr>
      </a:lvl4pPr>
      <a:lvl5pPr marL="1864835" algn="l" defTabSz="932418" rtl="0" eaLnBrk="1" latinLnBrk="1" hangingPunct="1">
        <a:defRPr sz="1836" kern="1200">
          <a:solidFill>
            <a:schemeClr val="tx1"/>
          </a:solidFill>
          <a:latin typeface="+mn-lt"/>
          <a:ea typeface="+mn-ea"/>
          <a:cs typeface="+mn-cs"/>
        </a:defRPr>
      </a:lvl5pPr>
      <a:lvl6pPr marL="2331044" algn="l" defTabSz="932418" rtl="0" eaLnBrk="1" latinLnBrk="1" hangingPunct="1">
        <a:defRPr sz="1836" kern="1200">
          <a:solidFill>
            <a:schemeClr val="tx1"/>
          </a:solidFill>
          <a:latin typeface="+mn-lt"/>
          <a:ea typeface="+mn-ea"/>
          <a:cs typeface="+mn-cs"/>
        </a:defRPr>
      </a:lvl6pPr>
      <a:lvl7pPr marL="2797253" algn="l" defTabSz="932418" rtl="0" eaLnBrk="1" latinLnBrk="1" hangingPunct="1">
        <a:defRPr sz="1836" kern="1200">
          <a:solidFill>
            <a:schemeClr val="tx1"/>
          </a:solidFill>
          <a:latin typeface="+mn-lt"/>
          <a:ea typeface="+mn-ea"/>
          <a:cs typeface="+mn-cs"/>
        </a:defRPr>
      </a:lvl7pPr>
      <a:lvl8pPr marL="3263461" algn="l" defTabSz="932418" rtl="0" eaLnBrk="1" latinLnBrk="1" hangingPunct="1">
        <a:defRPr sz="1836" kern="1200">
          <a:solidFill>
            <a:schemeClr val="tx1"/>
          </a:solidFill>
          <a:latin typeface="+mn-lt"/>
          <a:ea typeface="+mn-ea"/>
          <a:cs typeface="+mn-cs"/>
        </a:defRPr>
      </a:lvl8pPr>
      <a:lvl9pPr marL="3729669" algn="l" defTabSz="932418" rtl="0" eaLnBrk="1" latinLnBrk="1" hangingPunct="1">
        <a:defRPr sz="1836"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rgbClr val="0078D7"/>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45673989"/>
      </p:ext>
    </p:extLst>
  </p:cSld>
  <p:clrMap bg1="dk1" tx1="lt1" bg2="dk2" tx2="lt2" accent1="accent1" accent2="accent2" accent3="accent3" accent4="accent4" accent5="accent5" accent6="accent6" hlink="hlink" folHlink="folHlink"/>
  <p:sldLayoutIdLst>
    <p:sldLayoutId id="2147484488" r:id="rId1"/>
    <p:sldLayoutId id="2147484489" r:id="rId2"/>
    <p:sldLayoutId id="2147484490" r:id="rId3"/>
    <p:sldLayoutId id="2147484491" r:id="rId4"/>
    <p:sldLayoutId id="2147484492" r:id="rId5"/>
    <p:sldLayoutId id="2147484493" r:id="rId6"/>
    <p:sldLayoutId id="2147484494" r:id="rId7"/>
    <p:sldLayoutId id="2147484495" r:id="rId8"/>
    <p:sldLayoutId id="2147484496" r:id="rId9"/>
    <p:sldLayoutId id="2147484497" r:id="rId10"/>
    <p:sldLayoutId id="2147484498" r:id="rId11"/>
    <p:sldLayoutId id="2147484499" r:id="rId12"/>
    <p:sldLayoutId id="2147484500" r:id="rId13"/>
    <p:sldLayoutId id="2147484501" r:id="rId14"/>
    <p:sldLayoutId id="2147484502" r:id="rId15"/>
    <p:sldLayoutId id="2147484503" r:id="rId16"/>
    <p:sldLayoutId id="2147484504" r:id="rId17"/>
    <p:sldLayoutId id="2147484505" r:id="rId18"/>
    <p:sldLayoutId id="2147484506" r:id="rId19"/>
    <p:sldLayoutId id="2147484508" r:id="rId20"/>
    <p:sldLayoutId id="2147484509" r:id="rId21"/>
    <p:sldLayoutId id="2147484510" r:id="rId22"/>
    <p:sldLayoutId id="2147484511" r:id="rId23"/>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notesSlide" Target="../notesSlides/notesSlide10.xml"/><Relationship Id="rId1" Type="http://schemas.openxmlformats.org/officeDocument/2006/relationships/slideLayout" Target="../slideLayouts/slideLayout16.xml"/><Relationship Id="rId4" Type="http://schemas.openxmlformats.org/officeDocument/2006/relationships/image" Target="../media/image39.emf"/></Relationships>
</file>

<file path=ppt/slides/_rels/slide1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1.xml"/><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image" Target="../media/image51.png"/><Relationship Id="rId3" Type="http://schemas.openxmlformats.org/officeDocument/2006/relationships/image" Target="../media/image41.png"/><Relationship Id="rId7" Type="http://schemas.openxmlformats.org/officeDocument/2006/relationships/image" Target="../media/image45.png"/><Relationship Id="rId12" Type="http://schemas.openxmlformats.org/officeDocument/2006/relationships/image" Target="../media/image50.png"/><Relationship Id="rId2" Type="http://schemas.openxmlformats.org/officeDocument/2006/relationships/notesSlide" Target="../notesSlides/notesSlide13.xml"/><Relationship Id="rId1" Type="http://schemas.openxmlformats.org/officeDocument/2006/relationships/slideLayout" Target="../slideLayouts/slideLayout16.xml"/><Relationship Id="rId6" Type="http://schemas.openxmlformats.org/officeDocument/2006/relationships/image" Target="../media/image44.png"/><Relationship Id="rId11" Type="http://schemas.openxmlformats.org/officeDocument/2006/relationships/image" Target="../media/image49.png"/><Relationship Id="rId5" Type="http://schemas.openxmlformats.org/officeDocument/2006/relationships/image" Target="../media/image43.png"/><Relationship Id="rId10" Type="http://schemas.openxmlformats.org/officeDocument/2006/relationships/image" Target="../media/image48.png"/><Relationship Id="rId4" Type="http://schemas.openxmlformats.org/officeDocument/2006/relationships/image" Target="../media/image42.png"/><Relationship Id="rId9" Type="http://schemas.openxmlformats.org/officeDocument/2006/relationships/image" Target="../media/image47.png"/></Relationships>
</file>

<file path=ppt/slides/_rels/slide14.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14.xml"/><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15.xml"/><Relationship Id="rId1" Type="http://schemas.openxmlformats.org/officeDocument/2006/relationships/slideLayout" Target="../slideLayouts/slideLayout16.xml"/><Relationship Id="rId4" Type="http://schemas.openxmlformats.org/officeDocument/2006/relationships/image" Target="../media/image53.jpeg"/></Relationships>
</file>

<file path=ppt/slides/_rels/slide1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6.xml"/><Relationship Id="rId1" Type="http://schemas.openxmlformats.org/officeDocument/2006/relationships/slideLayout" Target="../slideLayouts/slideLayout161.xml"/></Relationships>
</file>

<file path=ppt/slides/_rels/slide1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7.xml"/><Relationship Id="rId1" Type="http://schemas.openxmlformats.org/officeDocument/2006/relationships/slideLayout" Target="../slideLayouts/slideLayout125.xml"/><Relationship Id="rId4" Type="http://schemas.openxmlformats.org/officeDocument/2006/relationships/hyperlink" Target="https://dev.botframework.com/"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8.xml"/><Relationship Id="rId1" Type="http://schemas.openxmlformats.org/officeDocument/2006/relationships/slideLayout" Target="../slideLayouts/slideLayout19.xml"/><Relationship Id="rId5" Type="http://schemas.openxmlformats.org/officeDocument/2006/relationships/image" Target="../media/image58.png"/><Relationship Id="rId4" Type="http://schemas.openxmlformats.org/officeDocument/2006/relationships/image" Target="../media/image57.png"/></Relationships>
</file>

<file path=ppt/slides/_rels/slide19.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50.png"/><Relationship Id="rId3" Type="http://schemas.openxmlformats.org/officeDocument/2006/relationships/image" Target="../media/image59.png"/><Relationship Id="rId7" Type="http://schemas.openxmlformats.org/officeDocument/2006/relationships/image" Target="../media/image44.png"/><Relationship Id="rId12" Type="http://schemas.openxmlformats.org/officeDocument/2006/relationships/image" Target="../media/image49.png"/><Relationship Id="rId2" Type="http://schemas.openxmlformats.org/officeDocument/2006/relationships/notesSlide" Target="../notesSlides/notesSlide19.xml"/><Relationship Id="rId1" Type="http://schemas.openxmlformats.org/officeDocument/2006/relationships/slideLayout" Target="../slideLayouts/slideLayout19.xml"/><Relationship Id="rId6" Type="http://schemas.openxmlformats.org/officeDocument/2006/relationships/image" Target="../media/image43.png"/><Relationship Id="rId11" Type="http://schemas.openxmlformats.org/officeDocument/2006/relationships/image" Target="../media/image48.png"/><Relationship Id="rId5" Type="http://schemas.openxmlformats.org/officeDocument/2006/relationships/image" Target="../media/image42.png"/><Relationship Id="rId10" Type="http://schemas.openxmlformats.org/officeDocument/2006/relationships/image" Target="../media/image47.png"/><Relationship Id="rId4" Type="http://schemas.openxmlformats.org/officeDocument/2006/relationships/image" Target="../media/image41.png"/><Relationship Id="rId9" Type="http://schemas.openxmlformats.org/officeDocument/2006/relationships/image" Target="../media/image46.png"/><Relationship Id="rId14" Type="http://schemas.openxmlformats.org/officeDocument/2006/relationships/image" Target="../media/image5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9.xml"/></Relationships>
</file>

<file path=ppt/slides/_rels/slide21.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21.xml"/><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50.png"/><Relationship Id="rId3" Type="http://schemas.openxmlformats.org/officeDocument/2006/relationships/image" Target="../media/image59.png"/><Relationship Id="rId7" Type="http://schemas.openxmlformats.org/officeDocument/2006/relationships/image" Target="../media/image44.png"/><Relationship Id="rId12" Type="http://schemas.openxmlformats.org/officeDocument/2006/relationships/image" Target="../media/image49.png"/><Relationship Id="rId2" Type="http://schemas.openxmlformats.org/officeDocument/2006/relationships/notesSlide" Target="../notesSlides/notesSlide23.xml"/><Relationship Id="rId1" Type="http://schemas.openxmlformats.org/officeDocument/2006/relationships/slideLayout" Target="../slideLayouts/slideLayout19.xml"/><Relationship Id="rId6" Type="http://schemas.openxmlformats.org/officeDocument/2006/relationships/image" Target="../media/image43.png"/><Relationship Id="rId11" Type="http://schemas.openxmlformats.org/officeDocument/2006/relationships/image" Target="../media/image48.png"/><Relationship Id="rId5" Type="http://schemas.openxmlformats.org/officeDocument/2006/relationships/image" Target="../media/image42.png"/><Relationship Id="rId10" Type="http://schemas.openxmlformats.org/officeDocument/2006/relationships/image" Target="../media/image47.png"/><Relationship Id="rId4" Type="http://schemas.openxmlformats.org/officeDocument/2006/relationships/image" Target="../media/image41.png"/><Relationship Id="rId9" Type="http://schemas.openxmlformats.org/officeDocument/2006/relationships/image" Target="../media/image46.png"/><Relationship Id="rId14" Type="http://schemas.openxmlformats.org/officeDocument/2006/relationships/image" Target="../media/image51.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0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9.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9.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9.xml"/></Relationships>
</file>

<file path=ppt/slides/_rels/slide31.xml.rels><?xml version="1.0" encoding="UTF-8" standalone="yes"?>
<Relationships xmlns="http://schemas.openxmlformats.org/package/2006/relationships"><Relationship Id="rId3" Type="http://schemas.openxmlformats.org/officeDocument/2006/relationships/hyperlink" Target="https://docs.botframework.com/en-us/csharp/builder/sdkreference/dd/d5e/interface_microsoft_1_1_bot_1_1_builder_1_1_dialogs_1_1_i_dialog.html" TargetMode="External"/><Relationship Id="rId2" Type="http://schemas.openxmlformats.org/officeDocument/2006/relationships/notesSlide" Target="../notesSlides/notesSlide31.xml"/><Relationship Id="rId1" Type="http://schemas.openxmlformats.org/officeDocument/2006/relationships/slideLayout" Target="../slideLayouts/slideLayout92.xml"/><Relationship Id="rId4" Type="http://schemas.openxmlformats.org/officeDocument/2006/relationships/hyperlink" Target="https://docs.botframework.com/en-us/csharp/builder/sdkreference/dd/d13/namespace_microsoft_1_1_bot_1_1_builder_1_1_connector.html"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2.xml"/><Relationship Id="rId1" Type="http://schemas.openxmlformats.org/officeDocument/2006/relationships/slideLayout" Target="../slideLayouts/slideLayout9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9.xml"/></Relationships>
</file>

<file path=ppt/slides/_rels/slide3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6.xml"/><Relationship Id="rId1" Type="http://schemas.openxmlformats.org/officeDocument/2006/relationships/slideLayout" Target="../slideLayouts/slideLayout19.xml"/></Relationships>
</file>

<file path=ppt/slides/_rels/slide3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7.xml"/><Relationship Id="rId1" Type="http://schemas.openxmlformats.org/officeDocument/2006/relationships/slideLayout" Target="../slideLayouts/slideLayout19.xml"/></Relationships>
</file>

<file path=ppt/slides/_rels/slide3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8.xml"/><Relationship Id="rId1" Type="http://schemas.openxmlformats.org/officeDocument/2006/relationships/slideLayout" Target="../slideLayouts/slideLayout19.xml"/></Relationships>
</file>

<file path=ppt/slides/_rels/slide39.xml.rels><?xml version="1.0" encoding="UTF-8" standalone="yes"?>
<Relationships xmlns="http://schemas.openxmlformats.org/package/2006/relationships"><Relationship Id="rId8" Type="http://schemas.openxmlformats.org/officeDocument/2006/relationships/hyperlink" Target="https://docs.microsoft.com/en-us/dotnet/api/microsoft.bot.connector.herocard?view=botbuilder-3.8" TargetMode="External"/><Relationship Id="rId3" Type="http://schemas.openxmlformats.org/officeDocument/2006/relationships/image" Target="../media/image64.png"/><Relationship Id="rId7" Type="http://schemas.openxmlformats.org/officeDocument/2006/relationships/hyperlink" Target="https://docs.microsoft.com/en-us/dotnet/api/microsoft.bot.connector.audiocard?view=botbuilder-3.8" TargetMode="External"/><Relationship Id="rId12" Type="http://schemas.openxmlformats.org/officeDocument/2006/relationships/hyperlink" Target="https://docs.microsoft.com/en-us/dotnet/api/microsoft.bot.connector.videocard?view=botbuilder-3.8" TargetMode="External"/><Relationship Id="rId2" Type="http://schemas.openxmlformats.org/officeDocument/2006/relationships/notesSlide" Target="../notesSlides/notesSlide39.xml"/><Relationship Id="rId1" Type="http://schemas.openxmlformats.org/officeDocument/2006/relationships/slideLayout" Target="../slideLayouts/slideLayout92.xml"/><Relationship Id="rId6" Type="http://schemas.openxmlformats.org/officeDocument/2006/relationships/hyperlink" Target="https://docs.microsoft.com/en-us/dotnet/api/microsoft.bot.connector.animationcard?view=botbuilder-3.8" TargetMode="External"/><Relationship Id="rId11" Type="http://schemas.openxmlformats.org/officeDocument/2006/relationships/hyperlink" Target="https://docs.microsoft.com/en-us/dotnet/api/microsoft.bot.connector.signincard?view=botbuilder-3.8" TargetMode="External"/><Relationship Id="rId5" Type="http://schemas.openxmlformats.org/officeDocument/2006/relationships/hyperlink" Target="https://docs.microsoft.com/en-us/adaptive-cards/get-started/bots#channel-status" TargetMode="External"/><Relationship Id="rId10" Type="http://schemas.openxmlformats.org/officeDocument/2006/relationships/hyperlink" Target="https://docs.microsoft.com/en-us/dotnet/api/microsoft.bot.connector.receiptcard?view=botbuilder-3.8" TargetMode="External"/><Relationship Id="rId4" Type="http://schemas.openxmlformats.org/officeDocument/2006/relationships/hyperlink" Target="https://docs.microsoft.com/en-us/adaptive-cards/get-started/bots" TargetMode="External"/><Relationship Id="rId9" Type="http://schemas.openxmlformats.org/officeDocument/2006/relationships/hyperlink" Target="https://docs.microsoft.com/en-us/dotnet/api/microsoft.bot.connector.thumbnailcard?view=botbuilder-3.8"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9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84.xml"/></Relationships>
</file>

<file path=ppt/slides/_rels/slide4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2.xml"/><Relationship Id="rId1" Type="http://schemas.openxmlformats.org/officeDocument/2006/relationships/slideLayout" Target="../slideLayouts/slideLayout109.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95.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09.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9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9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05.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1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09.xml"/></Relationships>
</file>

<file path=ppt/slides/_rels/slide5.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5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50.xml"/><Relationship Id="rId1" Type="http://schemas.openxmlformats.org/officeDocument/2006/relationships/slideLayout" Target="../slideLayouts/slideLayout109.xml"/></Relationships>
</file>

<file path=ppt/slides/_rels/slide5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1.xml"/><Relationship Id="rId1" Type="http://schemas.openxmlformats.org/officeDocument/2006/relationships/slideLayout" Target="../slideLayouts/slideLayout11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24.xml"/></Relationships>
</file>

<file path=ppt/slides/_rels/slide5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3.xml"/><Relationship Id="rId1" Type="http://schemas.openxmlformats.org/officeDocument/2006/relationships/slideLayout" Target="../slideLayouts/slideLayout146.xml"/></Relationships>
</file>

<file path=ppt/slides/_rels/slide5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54.xml"/><Relationship Id="rId1" Type="http://schemas.openxmlformats.org/officeDocument/2006/relationships/slideLayout" Target="../slideLayouts/slideLayout92.xml"/><Relationship Id="rId4" Type="http://schemas.openxmlformats.org/officeDocument/2006/relationships/image" Target="../media/image70.png"/></Relationships>
</file>

<file path=ppt/slides/_rels/slide5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55.xml"/><Relationship Id="rId1" Type="http://schemas.openxmlformats.org/officeDocument/2006/relationships/slideLayout" Target="../slideLayouts/slideLayout9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99.xml"/></Relationships>
</file>

<file path=ppt/slides/_rels/slide57.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notesSlide" Target="../notesSlides/notesSlide57.xml"/><Relationship Id="rId1" Type="http://schemas.openxmlformats.org/officeDocument/2006/relationships/slideLayout" Target="../slideLayouts/slideLayout166.xml"/></Relationships>
</file>

<file path=ppt/slides/_rels/slide5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58.xml"/><Relationship Id="rId1" Type="http://schemas.openxmlformats.org/officeDocument/2006/relationships/slideLayout" Target="../slideLayouts/slideLayout125.xml"/><Relationship Id="rId4" Type="http://schemas.openxmlformats.org/officeDocument/2006/relationships/hyperlink" Target="https://github.com/Microsoft/botbuilder" TargetMode="Externa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92.xml"/></Relationships>
</file>

<file path=ppt/slides/_rels/slide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xml"/><Relationship Id="rId1" Type="http://schemas.openxmlformats.org/officeDocument/2006/relationships/slideLayout" Target="../slideLayouts/slideLayout16.xml"/><Relationship Id="rId4" Type="http://schemas.openxmlformats.org/officeDocument/2006/relationships/image" Target="../media/image35.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49.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9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49.xml"/></Relationships>
</file>

<file path=ppt/slides/_rels/slide6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63.xml"/><Relationship Id="rId1" Type="http://schemas.openxmlformats.org/officeDocument/2006/relationships/slideLayout" Target="../slideLayouts/slideLayout125.xml"/><Relationship Id="rId4" Type="http://schemas.openxmlformats.org/officeDocument/2006/relationships/hyperlink" Target="https://bots.botframework.com/" TargetMode="Externa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25.xml"/></Relationships>
</file>

<file path=ppt/slides/_rels/slide6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65.xml"/><Relationship Id="rId1" Type="http://schemas.openxmlformats.org/officeDocument/2006/relationships/slideLayout" Target="../slideLayouts/slideLayout125.xml"/><Relationship Id="rId4" Type="http://schemas.openxmlformats.org/officeDocument/2006/relationships/hyperlink" Target="http://gamechatbot.azurewebsites.net/" TargetMode="Externa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6.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9.xml"/></Relationships>
</file>

<file path=ppt/slides/_rels/slide68.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50.png"/><Relationship Id="rId3" Type="http://schemas.openxmlformats.org/officeDocument/2006/relationships/image" Target="../media/image59.png"/><Relationship Id="rId7" Type="http://schemas.openxmlformats.org/officeDocument/2006/relationships/image" Target="../media/image44.png"/><Relationship Id="rId12" Type="http://schemas.openxmlformats.org/officeDocument/2006/relationships/image" Target="../media/image49.png"/><Relationship Id="rId2" Type="http://schemas.openxmlformats.org/officeDocument/2006/relationships/notesSlide" Target="../notesSlides/notesSlide68.xml"/><Relationship Id="rId1" Type="http://schemas.openxmlformats.org/officeDocument/2006/relationships/slideLayout" Target="../slideLayouts/slideLayout19.xml"/><Relationship Id="rId6" Type="http://schemas.openxmlformats.org/officeDocument/2006/relationships/image" Target="../media/image43.png"/><Relationship Id="rId11" Type="http://schemas.openxmlformats.org/officeDocument/2006/relationships/image" Target="../media/image48.png"/><Relationship Id="rId5" Type="http://schemas.openxmlformats.org/officeDocument/2006/relationships/image" Target="../media/image42.png"/><Relationship Id="rId10" Type="http://schemas.openxmlformats.org/officeDocument/2006/relationships/image" Target="../media/image47.png"/><Relationship Id="rId4" Type="http://schemas.openxmlformats.org/officeDocument/2006/relationships/image" Target="../media/image41.png"/><Relationship Id="rId9" Type="http://schemas.openxmlformats.org/officeDocument/2006/relationships/image" Target="../media/image46.png"/><Relationship Id="rId14" Type="http://schemas.openxmlformats.org/officeDocument/2006/relationships/image" Target="../media/image51.png"/></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6.png"/><Relationship Id="rId4"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9.xml"/><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0729" y="982662"/>
            <a:ext cx="10058336" cy="1828786"/>
          </a:xfrm>
        </p:spPr>
        <p:txBody>
          <a:bodyPr/>
          <a:lstStyle/>
          <a:p>
            <a:r>
              <a:rPr lang="en-US" altLang="ko-KR" sz="3600" b="1" dirty="0"/>
              <a:t>Microsoft Bot Framework</a:t>
            </a:r>
            <a:br>
              <a:rPr lang="en-US" altLang="ko-KR" dirty="0"/>
            </a:br>
            <a:r>
              <a:rPr lang="en-US" altLang="ko-KR" sz="7200" b="1" dirty="0"/>
              <a:t>Cortana HOL</a:t>
            </a:r>
            <a:endParaRPr lang="en-US" sz="4000" dirty="0"/>
          </a:p>
        </p:txBody>
      </p:sp>
      <p:sp>
        <p:nvSpPr>
          <p:cNvPr id="3" name="Text Placeholder 2"/>
          <p:cNvSpPr>
            <a:spLocks noGrp="1"/>
          </p:cNvSpPr>
          <p:nvPr>
            <p:ph type="body" sz="quarter" idx="12"/>
          </p:nvPr>
        </p:nvSpPr>
        <p:spPr>
          <a:xfrm>
            <a:off x="427037" y="4640262"/>
            <a:ext cx="5267117" cy="1828007"/>
          </a:xfrm>
        </p:spPr>
        <p:txBody>
          <a:bodyPr/>
          <a:lstStyle/>
          <a:p>
            <a:pPr defTabSz="932563"/>
            <a:r>
              <a:rPr lang="ko-KR" altLang="en-US" spc="-100" dirty="0">
                <a:gradFill>
                  <a:gsLst>
                    <a:gs pos="3333">
                      <a:srgbClr val="FFFFFF"/>
                    </a:gs>
                    <a:gs pos="39000">
                      <a:srgbClr val="FFFFFF"/>
                    </a:gs>
                  </a:gsLst>
                  <a:lin ang="5400000" scaled="0"/>
                </a:gradFill>
              </a:rPr>
              <a:t>김영욱 부장</a:t>
            </a:r>
            <a:br>
              <a:rPr lang="en-US" altLang="ko-KR" spc="-100" dirty="0">
                <a:gradFill>
                  <a:gsLst>
                    <a:gs pos="3333">
                      <a:srgbClr val="FFFFFF"/>
                    </a:gs>
                    <a:gs pos="39000">
                      <a:srgbClr val="FFFFFF"/>
                    </a:gs>
                  </a:gsLst>
                  <a:lin ang="5400000" scaled="0"/>
                </a:gradFill>
              </a:rPr>
            </a:br>
            <a:r>
              <a:rPr lang="en-US" spc="-100" dirty="0">
                <a:gradFill>
                  <a:gsLst>
                    <a:gs pos="3333">
                      <a:srgbClr val="FFFFFF"/>
                    </a:gs>
                    <a:gs pos="39000">
                      <a:srgbClr val="FFFFFF"/>
                    </a:gs>
                  </a:gsLst>
                  <a:lin ang="5400000" scaled="0"/>
                </a:gradFill>
              </a:rPr>
              <a:t>Technical Evangelist </a:t>
            </a:r>
            <a:r>
              <a:rPr lang="en-US" spc="-100">
                <a:gradFill>
                  <a:gsLst>
                    <a:gs pos="3333">
                      <a:srgbClr val="FFFFFF"/>
                    </a:gs>
                    <a:gs pos="39000">
                      <a:srgbClr val="FFFFFF"/>
                    </a:gs>
                  </a:gsLst>
                  <a:lin ang="5400000" scaled="0"/>
                </a:gradFill>
              </a:rPr>
              <a:t>/ CSE</a:t>
            </a:r>
            <a:endParaRPr lang="en-US" spc="-100" dirty="0">
              <a:gradFill>
                <a:gsLst>
                  <a:gs pos="3333">
                    <a:srgbClr val="FFFFFF"/>
                  </a:gs>
                  <a:gs pos="39000">
                    <a:srgbClr val="FFFFFF"/>
                  </a:gs>
                </a:gsLst>
                <a:lin ang="5400000" scaled="0"/>
              </a:gradFill>
            </a:endParaRPr>
          </a:p>
          <a:p>
            <a:pPr defTabSz="932563"/>
            <a:r>
              <a:rPr lang="en-US" spc="-100" dirty="0">
                <a:gradFill>
                  <a:gsLst>
                    <a:gs pos="3333">
                      <a:srgbClr val="FFFFFF"/>
                    </a:gs>
                    <a:gs pos="39000">
                      <a:srgbClr val="FFFFFF"/>
                    </a:gs>
                  </a:gsLst>
                  <a:lin ang="5400000" scaled="0"/>
                </a:gradFill>
              </a:rPr>
              <a:t>Blog://YoungWook.com </a:t>
            </a:r>
          </a:p>
          <a:p>
            <a:pPr defTabSz="932563"/>
            <a:r>
              <a:rPr lang="en-US" spc="-100" dirty="0">
                <a:gradFill>
                  <a:gsLst>
                    <a:gs pos="3333">
                      <a:srgbClr val="FFFFFF"/>
                    </a:gs>
                    <a:gs pos="39000">
                      <a:srgbClr val="FFFFFF"/>
                    </a:gs>
                  </a:gsLst>
                  <a:lin ang="5400000" scaled="0"/>
                </a:gradFill>
              </a:rPr>
              <a:t>youngwook@outlook.com</a:t>
            </a:r>
          </a:p>
        </p:txBody>
      </p:sp>
    </p:spTree>
    <p:extLst>
      <p:ext uri="{BB962C8B-B14F-4D97-AF65-F5344CB8AC3E}">
        <p14:creationId xmlns:p14="http://schemas.microsoft.com/office/powerpoint/2010/main" val="1263342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1211262"/>
            <a:ext cx="12436475" cy="1181862"/>
          </a:xfrm>
        </p:spPr>
        <p:txBody>
          <a:bodyPr/>
          <a:lstStyle/>
          <a:p>
            <a:pPr algn="ctr"/>
            <a:r>
              <a:rPr lang="en-US" b="1" dirty="0"/>
              <a:t>Chatbot.</a:t>
            </a:r>
          </a:p>
        </p:txBody>
      </p:sp>
      <p:pic>
        <p:nvPicPr>
          <p:cNvPr id="3" name="그림 2"/>
          <p:cNvPicPr>
            <a:picLocks noChangeAspect="1"/>
          </p:cNvPicPr>
          <p:nvPr/>
        </p:nvPicPr>
        <p:blipFill>
          <a:blip r:embed="rId3"/>
          <a:stretch>
            <a:fillRect/>
          </a:stretch>
        </p:blipFill>
        <p:spPr>
          <a:xfrm>
            <a:off x="960437" y="2582862"/>
            <a:ext cx="7048501" cy="3946800"/>
          </a:xfrm>
          <a:prstGeom prst="rect">
            <a:avLst/>
          </a:prstGeom>
        </p:spPr>
      </p:pic>
      <p:pic>
        <p:nvPicPr>
          <p:cNvPr id="4" name="그림 3"/>
          <p:cNvPicPr>
            <a:picLocks noChangeAspect="1"/>
          </p:cNvPicPr>
          <p:nvPr/>
        </p:nvPicPr>
        <p:blipFill>
          <a:blip r:embed="rId4"/>
          <a:stretch>
            <a:fillRect/>
          </a:stretch>
        </p:blipFill>
        <p:spPr>
          <a:xfrm>
            <a:off x="7361237" y="2773528"/>
            <a:ext cx="4572000" cy="3565467"/>
          </a:xfrm>
          <a:prstGeom prst="rect">
            <a:avLst/>
          </a:prstGeom>
        </p:spPr>
      </p:pic>
    </p:spTree>
    <p:extLst>
      <p:ext uri="{BB962C8B-B14F-4D97-AF65-F5344CB8AC3E}">
        <p14:creationId xmlns:p14="http://schemas.microsoft.com/office/powerpoint/2010/main" val="3957945644"/>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txBox="1">
            <a:spLocks/>
          </p:cNvSpPr>
          <p:nvPr/>
        </p:nvSpPr>
        <p:spPr>
          <a:xfrm>
            <a:off x="473969" y="105993"/>
            <a:ext cx="11300393" cy="1351952"/>
          </a:xfrm>
          <a:prstGeom prst="rect">
            <a:avLst/>
          </a:prstGeom>
        </p:spPr>
        <p:txBody>
          <a:bodyPr vert="horz" lIns="91440" tIns="45720" rIns="91440" bIns="45720" rtlCol="0" anchor="ctr">
            <a:normAutofit/>
          </a:bodyPr>
          <a:lstStyle>
            <a:lvl1pPr algn="l" defTabSz="932597" rtl="0" eaLnBrk="1" latinLnBrk="0" hangingPunct="1">
              <a:lnSpc>
                <a:spcPct val="90000"/>
              </a:lnSpc>
              <a:spcBef>
                <a:spcPct val="0"/>
              </a:spcBef>
              <a:buNone/>
              <a:defRPr sz="5507" kern="1200">
                <a:solidFill>
                  <a:schemeClr val="bg1"/>
                </a:solidFill>
                <a:latin typeface="+mj-lt"/>
                <a:ea typeface="+mj-ea"/>
                <a:cs typeface="+mj-cs"/>
              </a:defRPr>
            </a:lvl1pPr>
          </a:lstStyle>
          <a:p>
            <a:pPr marL="0" marR="0" lvl="0" indent="0" algn="l" defTabSz="932597" rtl="0" eaLnBrk="1" fontAlgn="auto" latinLnBrk="0" hangingPunct="1">
              <a:lnSpc>
                <a:spcPct val="90000"/>
              </a:lnSpc>
              <a:spcBef>
                <a:spcPct val="0"/>
              </a:spcBef>
              <a:spcAft>
                <a:spcPts val="0"/>
              </a:spcAft>
              <a:buClrTx/>
              <a:buSzTx/>
              <a:buFontTx/>
              <a:buNone/>
              <a:tabLst/>
              <a:defRPr/>
            </a:pPr>
            <a:r>
              <a:rPr kumimoji="0" lang="ko-KR" altLang="en-US" sz="5507" b="0" i="0" u="none" strike="noStrike" kern="1200" cap="none" spc="0" normalizeH="0" baseline="0" noProof="0" dirty="0">
                <a:ln>
                  <a:noFill/>
                </a:ln>
                <a:solidFill>
                  <a:srgbClr val="FFFFFF"/>
                </a:solidFill>
                <a:effectLst/>
                <a:uLnTx/>
                <a:uFillTx/>
                <a:latin typeface="Segoe UI Light"/>
                <a:ea typeface="+mj-ea"/>
                <a:cs typeface="+mj-cs"/>
              </a:rPr>
              <a:t>기업 현황 </a:t>
            </a:r>
            <a:r>
              <a:rPr kumimoji="0" lang="en-US" altLang="ko-KR" sz="5507" b="0" i="0" u="none" strike="noStrike" kern="1200" cap="none" spc="0" normalizeH="0" baseline="0" noProof="0" dirty="0">
                <a:ln>
                  <a:noFill/>
                </a:ln>
                <a:solidFill>
                  <a:srgbClr val="FFFFFF"/>
                </a:solidFill>
                <a:effectLst/>
                <a:uLnTx/>
                <a:uFillTx/>
                <a:latin typeface="Segoe UI Light"/>
                <a:ea typeface="+mj-ea"/>
                <a:cs typeface="+mj-cs"/>
              </a:rPr>
              <a:t>- </a:t>
            </a:r>
            <a:r>
              <a:rPr kumimoji="0" lang="ko-KR" altLang="en-US" sz="5507" b="0" i="0" u="none" strike="noStrike" kern="1200" cap="none" spc="0" normalizeH="0" baseline="0" noProof="0" dirty="0">
                <a:ln>
                  <a:noFill/>
                </a:ln>
                <a:solidFill>
                  <a:srgbClr val="FFFFFF"/>
                </a:solidFill>
                <a:effectLst/>
                <a:uLnTx/>
                <a:uFillTx/>
                <a:latin typeface="Segoe UI Light"/>
                <a:ea typeface="+mj-ea"/>
                <a:cs typeface="+mj-cs"/>
              </a:rPr>
              <a:t>해외</a:t>
            </a:r>
            <a:endParaRPr kumimoji="0" lang="en-US" sz="5507" b="0" i="0" u="none" strike="noStrike" kern="1200" cap="none" spc="0" normalizeH="0" baseline="0" noProof="0" dirty="0">
              <a:ln>
                <a:noFill/>
              </a:ln>
              <a:solidFill>
                <a:srgbClr val="FFFFFF"/>
              </a:solidFill>
              <a:effectLst/>
              <a:uLnTx/>
              <a:uFillTx/>
              <a:latin typeface="Segoe UI Light"/>
              <a:ea typeface="+mj-ea"/>
              <a:cs typeface="+mj-cs"/>
            </a:endParaRPr>
          </a:p>
        </p:txBody>
      </p:sp>
      <p:pic>
        <p:nvPicPr>
          <p:cNvPr id="3" name="그림 2"/>
          <p:cNvPicPr>
            <a:picLocks noChangeAspect="1"/>
          </p:cNvPicPr>
          <p:nvPr/>
        </p:nvPicPr>
        <p:blipFill>
          <a:blip r:embed="rId3"/>
          <a:stretch>
            <a:fillRect/>
          </a:stretch>
        </p:blipFill>
        <p:spPr>
          <a:xfrm>
            <a:off x="731837" y="1592262"/>
            <a:ext cx="10948599" cy="2895600"/>
          </a:xfrm>
          <a:prstGeom prst="rect">
            <a:avLst/>
          </a:prstGeom>
        </p:spPr>
      </p:pic>
      <p:sp>
        <p:nvSpPr>
          <p:cNvPr id="7" name="직사각형 6"/>
          <p:cNvSpPr/>
          <p:nvPr/>
        </p:nvSpPr>
        <p:spPr>
          <a:xfrm>
            <a:off x="8734125" y="4525502"/>
            <a:ext cx="3054939" cy="369332"/>
          </a:xfrm>
          <a:prstGeom prst="rect">
            <a:avLst/>
          </a:prstGeom>
        </p:spPr>
        <p:txBody>
          <a:bodyPr wrap="none">
            <a:spAutoFit/>
          </a:bodyPr>
          <a:lstStyle/>
          <a:p>
            <a:r>
              <a:rPr lang="ko-KR" altLang="en-US" dirty="0">
                <a:latin typeface="HCRBatang"/>
              </a:rPr>
              <a:t>출처 </a:t>
            </a:r>
            <a:r>
              <a:rPr lang="en-US" altLang="ko-KR" dirty="0">
                <a:latin typeface="HCRBatang"/>
              </a:rPr>
              <a:t>: Statista 2016 </a:t>
            </a:r>
            <a:r>
              <a:rPr lang="ko-KR" altLang="en-US" dirty="0">
                <a:latin typeface="HCRBatang"/>
              </a:rPr>
              <a:t>수정 요약</a:t>
            </a:r>
            <a:endParaRPr lang="ko-KR" altLang="en-US" dirty="0"/>
          </a:p>
        </p:txBody>
      </p:sp>
    </p:spTree>
    <p:extLst>
      <p:ext uri="{BB962C8B-B14F-4D97-AF65-F5344CB8AC3E}">
        <p14:creationId xmlns:p14="http://schemas.microsoft.com/office/powerpoint/2010/main" val="3546046613"/>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표 3"/>
          <p:cNvGraphicFramePr>
            <a:graphicFrameLocks noGrp="1"/>
          </p:cNvGraphicFramePr>
          <p:nvPr>
            <p:extLst/>
          </p:nvPr>
        </p:nvGraphicFramePr>
        <p:xfrm>
          <a:off x="1417637" y="1744662"/>
          <a:ext cx="9829800" cy="3571240"/>
        </p:xfrm>
        <a:graphic>
          <a:graphicData uri="http://schemas.openxmlformats.org/drawingml/2006/table">
            <a:tbl>
              <a:tblPr firstRow="1" bandRow="1">
                <a:tableStyleId>{9D7B26C5-4107-4FEC-AEDC-1716B250A1EF}</a:tableStyleId>
              </a:tblPr>
              <a:tblGrid>
                <a:gridCol w="3921128">
                  <a:extLst>
                    <a:ext uri="{9D8B030D-6E8A-4147-A177-3AD203B41FA5}">
                      <a16:colId xmlns:a16="http://schemas.microsoft.com/office/drawing/2014/main" val="3317093067"/>
                    </a:ext>
                  </a:extLst>
                </a:gridCol>
                <a:gridCol w="5908672">
                  <a:extLst>
                    <a:ext uri="{9D8B030D-6E8A-4147-A177-3AD203B41FA5}">
                      <a16:colId xmlns:a16="http://schemas.microsoft.com/office/drawing/2014/main" val="1359331619"/>
                    </a:ext>
                  </a:extLst>
                </a:gridCol>
              </a:tblGrid>
              <a:tr h="370840">
                <a:tc>
                  <a:txBody>
                    <a:bodyPr/>
                    <a:lstStyle/>
                    <a:p>
                      <a:pPr latinLnBrk="1"/>
                      <a:r>
                        <a:rPr lang="ko-KR" altLang="en-US" dirty="0"/>
                        <a:t>관련 기술</a:t>
                      </a:r>
                    </a:p>
                  </a:txBody>
                  <a:tcPr/>
                </a:tc>
                <a:tc>
                  <a:txBody>
                    <a:bodyPr/>
                    <a:lstStyle/>
                    <a:p>
                      <a:pPr latinLnBrk="1"/>
                      <a:r>
                        <a:rPr lang="ko-KR" altLang="en-US" dirty="0"/>
                        <a:t>주요내용</a:t>
                      </a:r>
                    </a:p>
                  </a:txBody>
                  <a:tcPr/>
                </a:tc>
                <a:extLst>
                  <a:ext uri="{0D108BD9-81ED-4DB2-BD59-A6C34878D82A}">
                    <a16:rowId xmlns:a16="http://schemas.microsoft.com/office/drawing/2014/main" val="843527336"/>
                  </a:ext>
                </a:extLst>
              </a:tr>
              <a:tr h="370840">
                <a:tc>
                  <a:txBody>
                    <a:bodyPr/>
                    <a:lstStyle/>
                    <a:p>
                      <a:pPr latinLnBrk="1"/>
                      <a:r>
                        <a:rPr lang="ko-KR" altLang="en-US" dirty="0"/>
                        <a:t>패턴인식</a:t>
                      </a:r>
                      <a:endParaRPr lang="en-US" altLang="ko-KR" dirty="0"/>
                    </a:p>
                    <a:p>
                      <a:pPr latinLnBrk="1"/>
                      <a:r>
                        <a:rPr lang="en-US" altLang="ko-KR" dirty="0"/>
                        <a:t>(Pattern Recognition)</a:t>
                      </a:r>
                      <a:endParaRPr lang="ko-KR" altLang="en-US" dirty="0"/>
                    </a:p>
                  </a:txBody>
                  <a:tcPr/>
                </a:tc>
                <a:tc>
                  <a:txBody>
                    <a:bodyPr/>
                    <a:lstStyle/>
                    <a:p>
                      <a:pPr latinLnBrk="1"/>
                      <a:r>
                        <a:rPr lang="ko-KR" altLang="en-US" dirty="0"/>
                        <a:t>기계에 의하여 도형</a:t>
                      </a:r>
                      <a:r>
                        <a:rPr lang="en-US" altLang="ko-KR" dirty="0"/>
                        <a:t>, </a:t>
                      </a:r>
                      <a:r>
                        <a:rPr lang="ko-KR" altLang="en-US" dirty="0"/>
                        <a:t>문자</a:t>
                      </a:r>
                      <a:r>
                        <a:rPr lang="en-US" altLang="ko-KR" dirty="0"/>
                        <a:t>, </a:t>
                      </a:r>
                      <a:r>
                        <a:rPr lang="ko-KR" altLang="en-US" dirty="0"/>
                        <a:t>음성 등을 식별하는 것</a:t>
                      </a:r>
                    </a:p>
                  </a:txBody>
                  <a:tcPr/>
                </a:tc>
                <a:extLst>
                  <a:ext uri="{0D108BD9-81ED-4DB2-BD59-A6C34878D82A}">
                    <a16:rowId xmlns:a16="http://schemas.microsoft.com/office/drawing/2014/main" val="42208717"/>
                  </a:ext>
                </a:extLst>
              </a:tr>
              <a:tr h="370840">
                <a:tc>
                  <a:txBody>
                    <a:bodyPr/>
                    <a:lstStyle/>
                    <a:p>
                      <a:pPr latinLnBrk="1"/>
                      <a:r>
                        <a:rPr lang="ko-KR" altLang="en-US" dirty="0"/>
                        <a:t>자연어처리</a:t>
                      </a:r>
                      <a:endParaRPr lang="en-US" altLang="ko-KR" dirty="0"/>
                    </a:p>
                    <a:p>
                      <a:pPr latinLnBrk="1"/>
                      <a:r>
                        <a:rPr lang="en-US" altLang="ko-KR" dirty="0"/>
                        <a:t>(natural</a:t>
                      </a:r>
                      <a:r>
                        <a:rPr lang="ko-KR" altLang="en-US" dirty="0"/>
                        <a:t> </a:t>
                      </a:r>
                      <a:r>
                        <a:rPr lang="en-US" altLang="ko-KR" dirty="0"/>
                        <a:t>Language Processing)</a:t>
                      </a:r>
                      <a:endParaRPr lang="ko-KR" altLang="en-US" dirty="0"/>
                    </a:p>
                  </a:txBody>
                  <a:tcPr/>
                </a:tc>
                <a:tc>
                  <a:txBody>
                    <a:bodyPr/>
                    <a:lstStyle/>
                    <a:p>
                      <a:pPr latinLnBrk="1"/>
                      <a:r>
                        <a:rPr lang="ko-KR" altLang="en-US" dirty="0"/>
                        <a:t>인간이 보통 쓰는 언어를 컴퓨터에 인식시켜 처리하는 일 정보검색 질의 응답</a:t>
                      </a:r>
                      <a:r>
                        <a:rPr lang="en-US" altLang="ko-KR" dirty="0"/>
                        <a:t>, </a:t>
                      </a:r>
                      <a:r>
                        <a:rPr lang="ko-KR" altLang="en-US" dirty="0"/>
                        <a:t>시스템 자동 번역</a:t>
                      </a:r>
                      <a:r>
                        <a:rPr lang="en-US" altLang="ko-KR" dirty="0"/>
                        <a:t>, </a:t>
                      </a:r>
                      <a:r>
                        <a:rPr lang="ko-KR" altLang="en-US" dirty="0"/>
                        <a:t>통역 등이 포함됨</a:t>
                      </a:r>
                    </a:p>
                  </a:txBody>
                  <a:tcPr/>
                </a:tc>
                <a:extLst>
                  <a:ext uri="{0D108BD9-81ED-4DB2-BD59-A6C34878D82A}">
                    <a16:rowId xmlns:a16="http://schemas.microsoft.com/office/drawing/2014/main" val="3879879149"/>
                  </a:ext>
                </a:extLst>
              </a:tr>
              <a:tr h="370840">
                <a:tc>
                  <a:txBody>
                    <a:bodyPr/>
                    <a:lstStyle/>
                    <a:p>
                      <a:pPr latinLnBrk="1"/>
                      <a:r>
                        <a:rPr lang="ko-KR" altLang="en-US" dirty="0" err="1"/>
                        <a:t>시멘틱</a:t>
                      </a:r>
                      <a:r>
                        <a:rPr lang="ko-KR" altLang="en-US" dirty="0"/>
                        <a:t> 웹</a:t>
                      </a:r>
                      <a:endParaRPr lang="en-US" altLang="ko-KR" dirty="0"/>
                    </a:p>
                    <a:p>
                      <a:pPr latinLnBrk="1"/>
                      <a:r>
                        <a:rPr lang="en-US" altLang="ko-KR" dirty="0"/>
                        <a:t>(</a:t>
                      </a:r>
                      <a:r>
                        <a:rPr lang="en-US" altLang="ko-KR" dirty="0" err="1"/>
                        <a:t>Symantic</a:t>
                      </a:r>
                      <a:r>
                        <a:rPr lang="en-US" altLang="ko-KR" dirty="0"/>
                        <a:t> Web)</a:t>
                      </a:r>
                      <a:endParaRPr lang="ko-KR" altLang="en-US" dirty="0"/>
                    </a:p>
                  </a:txBody>
                  <a:tcPr/>
                </a:tc>
                <a:tc>
                  <a:txBody>
                    <a:bodyPr/>
                    <a:lstStyle/>
                    <a:p>
                      <a:pPr latinLnBrk="1"/>
                      <a:r>
                        <a:rPr lang="ko-KR" altLang="en-US" dirty="0"/>
                        <a:t>컴퓨터가 정보 자원의 뜻을 이해하고 논리적 추론까지 할 수 있는 차세대 지능형 웹</a:t>
                      </a:r>
                    </a:p>
                  </a:txBody>
                  <a:tcPr/>
                </a:tc>
                <a:extLst>
                  <a:ext uri="{0D108BD9-81ED-4DB2-BD59-A6C34878D82A}">
                    <a16:rowId xmlns:a16="http://schemas.microsoft.com/office/drawing/2014/main" val="3917552853"/>
                  </a:ext>
                </a:extLst>
              </a:tr>
              <a:tr h="370840">
                <a:tc>
                  <a:txBody>
                    <a:bodyPr/>
                    <a:lstStyle/>
                    <a:p>
                      <a:pPr latinLnBrk="1"/>
                      <a:r>
                        <a:rPr lang="ko-KR" altLang="en-US" dirty="0"/>
                        <a:t>텍스트 마이닝</a:t>
                      </a:r>
                      <a:br>
                        <a:rPr lang="en-US" altLang="ko-KR" dirty="0"/>
                      </a:br>
                      <a:r>
                        <a:rPr lang="en-US" altLang="ko-KR" dirty="0"/>
                        <a:t>(Text Mining)</a:t>
                      </a:r>
                      <a:endParaRPr lang="ko-KR" altLang="en-US" dirty="0"/>
                    </a:p>
                  </a:txBody>
                  <a:tcPr/>
                </a:tc>
                <a:tc>
                  <a:txBody>
                    <a:bodyPr/>
                    <a:lstStyle/>
                    <a:p>
                      <a:pPr latinLnBrk="1"/>
                      <a:r>
                        <a:rPr lang="ko-KR" altLang="en-US" dirty="0"/>
                        <a:t>비정형 텍스트 데이터에서 새롭고 유용한 정보를 찾아내는 과정 또는 기술</a:t>
                      </a:r>
                    </a:p>
                  </a:txBody>
                  <a:tcPr/>
                </a:tc>
                <a:extLst>
                  <a:ext uri="{0D108BD9-81ED-4DB2-BD59-A6C34878D82A}">
                    <a16:rowId xmlns:a16="http://schemas.microsoft.com/office/drawing/2014/main" val="2601559562"/>
                  </a:ext>
                </a:extLst>
              </a:tr>
              <a:tr h="370840">
                <a:tc>
                  <a:txBody>
                    <a:bodyPr/>
                    <a:lstStyle/>
                    <a:p>
                      <a:pPr latinLnBrk="1"/>
                      <a:r>
                        <a:rPr lang="ko-KR" altLang="en-US" dirty="0"/>
                        <a:t>상황인식 컴퓨팅</a:t>
                      </a:r>
                      <a:br>
                        <a:rPr lang="en-US" altLang="ko-KR" dirty="0"/>
                      </a:br>
                      <a:r>
                        <a:rPr lang="en-US" altLang="ko-KR" dirty="0"/>
                        <a:t>(Context Aware Computing)</a:t>
                      </a:r>
                      <a:endParaRPr lang="ko-KR" altLang="en-US" dirty="0"/>
                    </a:p>
                  </a:txBody>
                  <a:tcPr/>
                </a:tc>
                <a:tc>
                  <a:txBody>
                    <a:bodyPr/>
                    <a:lstStyle/>
                    <a:p>
                      <a:pPr latinLnBrk="1"/>
                      <a:r>
                        <a:rPr lang="ko-KR" altLang="en-US" dirty="0"/>
                        <a:t>가상공간에서 현실의 상황을 정보화하고 이를 활용하여 사용자 중심의 지능화된 서비스를 제공하는 기술</a:t>
                      </a:r>
                      <a:r>
                        <a:rPr lang="en-US" altLang="ko-KR" dirty="0"/>
                        <a:t>.</a:t>
                      </a:r>
                      <a:endParaRPr lang="ko-KR" altLang="en-US" dirty="0"/>
                    </a:p>
                  </a:txBody>
                  <a:tcPr/>
                </a:tc>
                <a:extLst>
                  <a:ext uri="{0D108BD9-81ED-4DB2-BD59-A6C34878D82A}">
                    <a16:rowId xmlns:a16="http://schemas.microsoft.com/office/drawing/2014/main" val="2759384473"/>
                  </a:ext>
                </a:extLst>
              </a:tr>
            </a:tbl>
          </a:graphicData>
        </a:graphic>
      </p:graphicFrame>
      <p:sp>
        <p:nvSpPr>
          <p:cNvPr id="5" name="Title 2"/>
          <p:cNvSpPr txBox="1">
            <a:spLocks/>
          </p:cNvSpPr>
          <p:nvPr/>
        </p:nvSpPr>
        <p:spPr>
          <a:xfrm>
            <a:off x="473969" y="105993"/>
            <a:ext cx="11300393" cy="1351952"/>
          </a:xfrm>
          <a:prstGeom prst="rect">
            <a:avLst/>
          </a:prstGeom>
        </p:spPr>
        <p:txBody>
          <a:bodyPr vert="horz" lIns="91440" tIns="45720" rIns="91440" bIns="45720" rtlCol="0" anchor="ctr">
            <a:normAutofit/>
          </a:bodyPr>
          <a:lstStyle>
            <a:lvl1pPr algn="l" defTabSz="932597" rtl="0" eaLnBrk="1" latinLnBrk="0" hangingPunct="1">
              <a:lnSpc>
                <a:spcPct val="90000"/>
              </a:lnSpc>
              <a:spcBef>
                <a:spcPct val="0"/>
              </a:spcBef>
              <a:buNone/>
              <a:defRPr sz="5507" kern="1200">
                <a:solidFill>
                  <a:schemeClr val="bg1"/>
                </a:solidFill>
                <a:latin typeface="+mj-lt"/>
                <a:ea typeface="+mj-ea"/>
                <a:cs typeface="+mj-cs"/>
              </a:defRPr>
            </a:lvl1pPr>
          </a:lstStyle>
          <a:p>
            <a:pPr marL="0" marR="0" lvl="0" indent="0" algn="l" defTabSz="932597" rtl="0" eaLnBrk="1" fontAlgn="auto" latinLnBrk="0" hangingPunct="1">
              <a:lnSpc>
                <a:spcPct val="90000"/>
              </a:lnSpc>
              <a:spcBef>
                <a:spcPct val="0"/>
              </a:spcBef>
              <a:spcAft>
                <a:spcPts val="0"/>
              </a:spcAft>
              <a:buClrTx/>
              <a:buSzTx/>
              <a:buFontTx/>
              <a:buNone/>
              <a:tabLst/>
              <a:defRPr/>
            </a:pPr>
            <a:r>
              <a:rPr kumimoji="0" lang="ko-KR" altLang="en-US" sz="5507" b="0" i="0" u="none" strike="noStrike" kern="1200" cap="none" spc="0" normalizeH="0" baseline="0" noProof="0" dirty="0">
                <a:ln>
                  <a:noFill/>
                </a:ln>
                <a:solidFill>
                  <a:srgbClr val="FFFFFF"/>
                </a:solidFill>
                <a:effectLst/>
                <a:uLnTx/>
                <a:uFillTx/>
                <a:latin typeface="Segoe UI Light"/>
                <a:ea typeface="+mj-ea"/>
                <a:cs typeface="+mj-cs"/>
              </a:rPr>
              <a:t>텍스트 기반 </a:t>
            </a:r>
            <a:r>
              <a:rPr kumimoji="0" lang="ko-KR" altLang="en-US" sz="5507" b="0" i="0" u="none" strike="noStrike" kern="1200" cap="none" spc="0" normalizeH="0" baseline="0" noProof="0" dirty="0" err="1">
                <a:ln>
                  <a:noFill/>
                </a:ln>
                <a:solidFill>
                  <a:srgbClr val="FFFFFF"/>
                </a:solidFill>
                <a:effectLst/>
                <a:uLnTx/>
                <a:uFillTx/>
                <a:latin typeface="Segoe UI Light"/>
                <a:ea typeface="+mj-ea"/>
                <a:cs typeface="+mj-cs"/>
              </a:rPr>
              <a:t>챗봇</a:t>
            </a:r>
            <a:r>
              <a:rPr kumimoji="0" lang="ko-KR" altLang="en-US" sz="5507" b="0" i="0" u="none" strike="noStrike" kern="1200" cap="none" spc="0" normalizeH="0" baseline="0" noProof="0" dirty="0">
                <a:ln>
                  <a:noFill/>
                </a:ln>
                <a:solidFill>
                  <a:srgbClr val="FFFFFF"/>
                </a:solidFill>
                <a:effectLst/>
                <a:uLnTx/>
                <a:uFillTx/>
                <a:latin typeface="Segoe UI Light"/>
                <a:ea typeface="+mj-ea"/>
                <a:cs typeface="+mj-cs"/>
              </a:rPr>
              <a:t> 주요 핵심 기술</a:t>
            </a:r>
            <a:endParaRPr kumimoji="0" lang="en-US" sz="5507" b="0" i="0" u="none" strike="noStrike" kern="1200" cap="none" spc="0" normalizeH="0" baseline="0" noProof="0" dirty="0">
              <a:ln>
                <a:noFill/>
              </a:ln>
              <a:solidFill>
                <a:srgbClr val="FFFFFF"/>
              </a:solidFill>
              <a:effectLst/>
              <a:uLnTx/>
              <a:uFillTx/>
              <a:latin typeface="Segoe UI Light"/>
              <a:ea typeface="+mj-ea"/>
              <a:cs typeface="+mj-cs"/>
            </a:endParaRPr>
          </a:p>
        </p:txBody>
      </p:sp>
      <p:sp>
        <p:nvSpPr>
          <p:cNvPr id="6" name="직사각형 5"/>
          <p:cNvSpPr/>
          <p:nvPr/>
        </p:nvSpPr>
        <p:spPr>
          <a:xfrm>
            <a:off x="5837237" y="5478462"/>
            <a:ext cx="5723042" cy="369332"/>
          </a:xfrm>
          <a:prstGeom prst="rect">
            <a:avLst/>
          </a:prstGeom>
        </p:spPr>
        <p:txBody>
          <a:bodyPr wrap="none">
            <a:spAutoFit/>
          </a:bodyPr>
          <a:lstStyle/>
          <a:p>
            <a:r>
              <a:rPr lang="ko-KR" altLang="en-US" dirty="0">
                <a:latin typeface="HCRBatang"/>
              </a:rPr>
              <a:t>출처 </a:t>
            </a:r>
            <a:r>
              <a:rPr lang="en-US" altLang="ko-KR" dirty="0">
                <a:latin typeface="HCRBatang"/>
              </a:rPr>
              <a:t>: </a:t>
            </a:r>
            <a:r>
              <a:rPr lang="ko-KR" altLang="en-US" dirty="0">
                <a:latin typeface="HCRBatang"/>
              </a:rPr>
              <a:t>한국정보화진흥원</a:t>
            </a:r>
            <a:r>
              <a:rPr lang="en-US" altLang="ko-KR" dirty="0">
                <a:latin typeface="HCRBatang"/>
              </a:rPr>
              <a:t>, ‘</a:t>
            </a:r>
            <a:r>
              <a:rPr lang="ko-KR" altLang="en-US" dirty="0">
                <a:latin typeface="HCRBatang"/>
              </a:rPr>
              <a:t>모바일시대를 넘어 </a:t>
            </a:r>
            <a:r>
              <a:rPr lang="en-US" altLang="ko-KR" dirty="0">
                <a:latin typeface="HCRBatang"/>
              </a:rPr>
              <a:t>AI</a:t>
            </a:r>
            <a:r>
              <a:rPr lang="ko-KR" altLang="en-US" dirty="0">
                <a:latin typeface="HCRBatang"/>
              </a:rPr>
              <a:t>시대로’</a:t>
            </a:r>
            <a:endParaRPr lang="ko-KR" altLang="en-US" dirty="0"/>
          </a:p>
        </p:txBody>
      </p:sp>
    </p:spTree>
    <p:extLst>
      <p:ext uri="{BB962C8B-B14F-4D97-AF65-F5344CB8AC3E}">
        <p14:creationId xmlns:p14="http://schemas.microsoft.com/office/powerpoint/2010/main" val="3247174710"/>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https://skype.botframework.com/icon.png">
            <a:extLst>
              <a:ext uri="{FF2B5EF4-FFF2-40B4-BE49-F238E27FC236}">
                <a16:creationId xmlns:a16="http://schemas.microsoft.com/office/drawing/2014/main" id="{0663244F-AC92-47B1-9AB6-3B5EAC6953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1837" y="928818"/>
            <a:ext cx="742838" cy="74283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https://facebook.botframework.com/content/icon.png">
            <a:extLst>
              <a:ext uri="{FF2B5EF4-FFF2-40B4-BE49-F238E27FC236}">
                <a16:creationId xmlns:a16="http://schemas.microsoft.com/office/drawing/2014/main" id="{2F207880-2281-4E4D-AB0A-6A6741F74F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27186" y="1231571"/>
            <a:ext cx="742838" cy="74283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descr="https://slack.botframework.com/content/icon.png">
            <a:extLst>
              <a:ext uri="{FF2B5EF4-FFF2-40B4-BE49-F238E27FC236}">
                <a16:creationId xmlns:a16="http://schemas.microsoft.com/office/drawing/2014/main" id="{3261AF5F-175C-4114-9187-E422DF93C42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1837" y="1897062"/>
            <a:ext cx="742838" cy="74283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8" descr="https://telegram.botframework.com/icon.png">
            <a:extLst>
              <a:ext uri="{FF2B5EF4-FFF2-40B4-BE49-F238E27FC236}">
                <a16:creationId xmlns:a16="http://schemas.microsoft.com/office/drawing/2014/main" id="{85E2BA5C-F3AB-49BB-B82D-EE813BA0570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1837" y="2865306"/>
            <a:ext cx="742838" cy="74283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0" descr="https://msteams.botframework.com/BotFramework_MicrosoftTeams.png">
            <a:extLst>
              <a:ext uri="{FF2B5EF4-FFF2-40B4-BE49-F238E27FC236}">
                <a16:creationId xmlns:a16="http://schemas.microsoft.com/office/drawing/2014/main" id="{C4B66820-2557-4CC5-BAEF-6F98E629D1F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27186" y="2131149"/>
            <a:ext cx="742838" cy="74283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2" descr="https://groupme.botframework.com/icon.png">
            <a:extLst>
              <a:ext uri="{FF2B5EF4-FFF2-40B4-BE49-F238E27FC236}">
                <a16:creationId xmlns:a16="http://schemas.microsoft.com/office/drawing/2014/main" id="{0C617654-3B1B-4CFD-BD5A-520B5492D5C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41588" y="3050029"/>
            <a:ext cx="728435" cy="72843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4" descr="https://kik.botframework.com/content/icon.png">
            <a:extLst>
              <a:ext uri="{FF2B5EF4-FFF2-40B4-BE49-F238E27FC236}">
                <a16:creationId xmlns:a16="http://schemas.microsoft.com/office/drawing/2014/main" id="{A6EF84BE-EC07-4676-8CD3-67FC47A3AEB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31837" y="3833550"/>
            <a:ext cx="742838" cy="74283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6" descr="https://directline.botframework.com/Content/directline.png">
            <a:extLst>
              <a:ext uri="{FF2B5EF4-FFF2-40B4-BE49-F238E27FC236}">
                <a16:creationId xmlns:a16="http://schemas.microsoft.com/office/drawing/2014/main" id="{B8FC5EB5-C46C-4F07-A438-F3AB928542C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522535" y="1628760"/>
            <a:ext cx="748616" cy="74861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8" descr="https://email.botframework.com/content/icon.png">
            <a:extLst>
              <a:ext uri="{FF2B5EF4-FFF2-40B4-BE49-F238E27FC236}">
                <a16:creationId xmlns:a16="http://schemas.microsoft.com/office/drawing/2014/main" id="{0EBACE65-E0E0-48AC-8450-E64B731701B7}"/>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522535" y="2549686"/>
            <a:ext cx="769423" cy="76942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0" descr="https://webchat.botframework.com/Content/webchat.png">
            <a:extLst>
              <a:ext uri="{FF2B5EF4-FFF2-40B4-BE49-F238E27FC236}">
                <a16:creationId xmlns:a16="http://schemas.microsoft.com/office/drawing/2014/main" id="{26909691-DD1B-4684-A41C-C6740DC5E05B}"/>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627186" y="3954506"/>
            <a:ext cx="769423" cy="769423"/>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2" descr="https://sms.botframework.com/content/icon.png">
            <a:extLst>
              <a:ext uri="{FF2B5EF4-FFF2-40B4-BE49-F238E27FC236}">
                <a16:creationId xmlns:a16="http://schemas.microsoft.com/office/drawing/2014/main" id="{36A8E348-D564-4059-BBB1-0E915257CC5B}"/>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522536" y="3491420"/>
            <a:ext cx="775310" cy="775310"/>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3">
            <a:extLst>
              <a:ext uri="{FF2B5EF4-FFF2-40B4-BE49-F238E27FC236}">
                <a16:creationId xmlns:a16="http://schemas.microsoft.com/office/drawing/2014/main" id="{39B83B9D-4724-4DBE-AABF-0C67A7AE35BB}"/>
              </a:ext>
            </a:extLst>
          </p:cNvPr>
          <p:cNvSpPr/>
          <p:nvPr/>
        </p:nvSpPr>
        <p:spPr>
          <a:xfrm>
            <a:off x="4300304" y="2148827"/>
            <a:ext cx="2600045" cy="725160"/>
          </a:xfrm>
          <a:prstGeom prst="rect">
            <a:avLst/>
          </a:prstGeom>
          <a:solidFill>
            <a:srgbClr val="003C6C"/>
          </a:solidFill>
          <a:ln w="6350">
            <a:solidFill>
              <a:srgbClr val="595959"/>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a:ea typeface="+mn-ea"/>
                <a:cs typeface="+mn-cs"/>
              </a:rPr>
              <a:t>Bot Framework</a:t>
            </a:r>
          </a:p>
        </p:txBody>
      </p:sp>
      <p:sp>
        <p:nvSpPr>
          <p:cNvPr id="15" name="Rectangle 11">
            <a:extLst>
              <a:ext uri="{FF2B5EF4-FFF2-40B4-BE49-F238E27FC236}">
                <a16:creationId xmlns:a16="http://schemas.microsoft.com/office/drawing/2014/main" id="{C53A7659-101E-41C6-A0F0-6EC3321F5AA8}"/>
              </a:ext>
            </a:extLst>
          </p:cNvPr>
          <p:cNvSpPr/>
          <p:nvPr/>
        </p:nvSpPr>
        <p:spPr>
          <a:xfrm>
            <a:off x="4300304" y="764262"/>
            <a:ext cx="2600045" cy="699942"/>
          </a:xfrm>
          <a:prstGeom prst="rect">
            <a:avLst/>
          </a:prstGeom>
          <a:solidFill>
            <a:schemeClr val="tx2">
              <a:lumMod val="50000"/>
            </a:schemeClr>
          </a:solidFill>
          <a:ln w="6350">
            <a:solidFill>
              <a:srgbClr val="595959"/>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a:ea typeface="+mn-ea"/>
                <a:cs typeface="+mn-cs"/>
              </a:rPr>
              <a:t>CONNECTOR</a:t>
            </a:r>
          </a:p>
        </p:txBody>
      </p:sp>
      <p:sp>
        <p:nvSpPr>
          <p:cNvPr id="16" name="Rectangle 3">
            <a:extLst>
              <a:ext uri="{FF2B5EF4-FFF2-40B4-BE49-F238E27FC236}">
                <a16:creationId xmlns:a16="http://schemas.microsoft.com/office/drawing/2014/main" id="{8AA88D93-F566-4FB1-AAFF-26E870D2E4EC}"/>
              </a:ext>
            </a:extLst>
          </p:cNvPr>
          <p:cNvSpPr/>
          <p:nvPr/>
        </p:nvSpPr>
        <p:spPr>
          <a:xfrm>
            <a:off x="4300303" y="3614057"/>
            <a:ext cx="2600045" cy="725160"/>
          </a:xfrm>
          <a:prstGeom prst="rect">
            <a:avLst/>
          </a:prstGeom>
          <a:solidFill>
            <a:srgbClr val="003C6C"/>
          </a:solidFill>
          <a:ln w="6350">
            <a:solidFill>
              <a:srgbClr val="595959"/>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2400" dirty="0">
                <a:solidFill>
                  <a:srgbClr val="FFFFFF"/>
                </a:solidFill>
                <a:latin typeface="Segoe UI"/>
              </a:rPr>
              <a:t>NLP</a:t>
            </a:r>
            <a:br>
              <a:rPr lang="en-US" sz="2400" dirty="0">
                <a:solidFill>
                  <a:srgbClr val="FFFFFF"/>
                </a:solidFill>
                <a:latin typeface="Segoe UI"/>
              </a:rPr>
            </a:br>
            <a:r>
              <a:rPr lang="en-US" sz="1200" dirty="0">
                <a:solidFill>
                  <a:srgbClr val="FFFFFF"/>
                </a:solidFill>
                <a:latin typeface="Segoe UI"/>
              </a:rPr>
              <a:t>(Neutral Language </a:t>
            </a:r>
            <a:r>
              <a:rPr kumimoji="0" lang="en-US" sz="1200" b="0" i="0" u="none" strike="noStrike" kern="1200" cap="none" spc="0" normalizeH="0" baseline="0" noProof="0" dirty="0">
                <a:ln>
                  <a:noFill/>
                </a:ln>
                <a:solidFill>
                  <a:srgbClr val="FFFFFF"/>
                </a:solidFill>
                <a:effectLst/>
                <a:uLnTx/>
                <a:uFillTx/>
                <a:latin typeface="Segoe UI"/>
                <a:ea typeface="+mn-ea"/>
                <a:cs typeface="+mn-cs"/>
              </a:rPr>
              <a:t>Processing)</a:t>
            </a:r>
          </a:p>
        </p:txBody>
      </p:sp>
      <p:sp>
        <p:nvSpPr>
          <p:cNvPr id="17" name="Rectangle 3">
            <a:extLst>
              <a:ext uri="{FF2B5EF4-FFF2-40B4-BE49-F238E27FC236}">
                <a16:creationId xmlns:a16="http://schemas.microsoft.com/office/drawing/2014/main" id="{176C639D-7B13-47B7-BB45-FC62035EA351}"/>
              </a:ext>
            </a:extLst>
          </p:cNvPr>
          <p:cNvSpPr/>
          <p:nvPr/>
        </p:nvSpPr>
        <p:spPr>
          <a:xfrm>
            <a:off x="7578022" y="1423667"/>
            <a:ext cx="2600045" cy="725160"/>
          </a:xfrm>
          <a:prstGeom prst="rect">
            <a:avLst/>
          </a:prstGeom>
          <a:solidFill>
            <a:srgbClr val="003C6C"/>
          </a:solidFill>
          <a:ln w="6350">
            <a:solidFill>
              <a:srgbClr val="595959"/>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2400" dirty="0">
                <a:solidFill>
                  <a:srgbClr val="FFFFFF"/>
                </a:solidFill>
                <a:latin typeface="Segoe UI"/>
              </a:rPr>
              <a:t>STT / TTS</a:t>
            </a:r>
            <a:br>
              <a:rPr lang="en-US" sz="2400" dirty="0">
                <a:solidFill>
                  <a:srgbClr val="FFFFFF"/>
                </a:solidFill>
                <a:latin typeface="Segoe UI"/>
              </a:rPr>
            </a:br>
            <a:r>
              <a:rPr lang="en-US" sz="1200" dirty="0">
                <a:solidFill>
                  <a:srgbClr val="FFFFFF"/>
                </a:solidFill>
                <a:latin typeface="Segoe UI"/>
              </a:rPr>
              <a:t>(Speech to Text)</a:t>
            </a:r>
            <a:endParaRPr kumimoji="0" lang="en-US" sz="12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 name="화살표: 오른쪽 17">
            <a:extLst>
              <a:ext uri="{FF2B5EF4-FFF2-40B4-BE49-F238E27FC236}">
                <a16:creationId xmlns:a16="http://schemas.microsoft.com/office/drawing/2014/main" id="{CE07E890-27B2-4111-8F48-3FD8A191E00F}"/>
              </a:ext>
            </a:extLst>
          </p:cNvPr>
          <p:cNvSpPr/>
          <p:nvPr/>
        </p:nvSpPr>
        <p:spPr bwMode="auto">
          <a:xfrm rot="19699584">
            <a:off x="3582686" y="1140647"/>
            <a:ext cx="533400" cy="431829"/>
          </a:xfrm>
          <a:prstGeom prst="rightArrow">
            <a:avLst/>
          </a:prstGeom>
          <a:solidFill>
            <a:schemeClr val="accent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ko-KR" alt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화살표: 오른쪽 18">
            <a:extLst>
              <a:ext uri="{FF2B5EF4-FFF2-40B4-BE49-F238E27FC236}">
                <a16:creationId xmlns:a16="http://schemas.microsoft.com/office/drawing/2014/main" id="{E354BE64-DD64-4441-872F-777505F89655}"/>
              </a:ext>
            </a:extLst>
          </p:cNvPr>
          <p:cNvSpPr/>
          <p:nvPr/>
        </p:nvSpPr>
        <p:spPr bwMode="auto">
          <a:xfrm rot="2151387">
            <a:off x="6827568" y="3028109"/>
            <a:ext cx="533400" cy="431829"/>
          </a:xfrm>
          <a:prstGeom prst="rightArrow">
            <a:avLst/>
          </a:prstGeom>
          <a:solidFill>
            <a:schemeClr val="accent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ko-KR" alt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 name="화살표: 오른쪽 19">
            <a:extLst>
              <a:ext uri="{FF2B5EF4-FFF2-40B4-BE49-F238E27FC236}">
                <a16:creationId xmlns:a16="http://schemas.microsoft.com/office/drawing/2014/main" id="{8583A9C3-63A6-4534-8088-4433860554FB}"/>
              </a:ext>
            </a:extLst>
          </p:cNvPr>
          <p:cNvSpPr/>
          <p:nvPr/>
        </p:nvSpPr>
        <p:spPr bwMode="auto">
          <a:xfrm rot="5400000">
            <a:off x="5307464" y="1514990"/>
            <a:ext cx="533400" cy="431829"/>
          </a:xfrm>
          <a:prstGeom prst="rightArrow">
            <a:avLst/>
          </a:prstGeom>
          <a:solidFill>
            <a:schemeClr val="accent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ko-KR" alt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 name="화살표: 오른쪽 20">
            <a:extLst>
              <a:ext uri="{FF2B5EF4-FFF2-40B4-BE49-F238E27FC236}">
                <a16:creationId xmlns:a16="http://schemas.microsoft.com/office/drawing/2014/main" id="{1A46426E-763D-4124-BAE9-347EFFBA3739}"/>
              </a:ext>
            </a:extLst>
          </p:cNvPr>
          <p:cNvSpPr/>
          <p:nvPr/>
        </p:nvSpPr>
        <p:spPr bwMode="auto">
          <a:xfrm rot="2220337">
            <a:off x="7034831" y="1015656"/>
            <a:ext cx="533400" cy="431829"/>
          </a:xfrm>
          <a:prstGeom prst="rightArrow">
            <a:avLst/>
          </a:prstGeom>
          <a:solidFill>
            <a:schemeClr val="accent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ko-KR" alt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2" name="화살표: 오른쪽 21">
            <a:extLst>
              <a:ext uri="{FF2B5EF4-FFF2-40B4-BE49-F238E27FC236}">
                <a16:creationId xmlns:a16="http://schemas.microsoft.com/office/drawing/2014/main" id="{B6C0EA56-2856-4BBA-9A41-E4319B9E6DAA}"/>
              </a:ext>
            </a:extLst>
          </p:cNvPr>
          <p:cNvSpPr/>
          <p:nvPr/>
        </p:nvSpPr>
        <p:spPr bwMode="auto">
          <a:xfrm rot="5400000">
            <a:off x="5333624" y="2931632"/>
            <a:ext cx="533400" cy="431829"/>
          </a:xfrm>
          <a:prstGeom prst="rightArrow">
            <a:avLst/>
          </a:prstGeom>
          <a:solidFill>
            <a:schemeClr val="accent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ko-KR" alt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 name="화살표: 오른쪽 22">
            <a:extLst>
              <a:ext uri="{FF2B5EF4-FFF2-40B4-BE49-F238E27FC236}">
                <a16:creationId xmlns:a16="http://schemas.microsoft.com/office/drawing/2014/main" id="{168B8047-7650-4E9A-9A95-5B64A19D2A91}"/>
              </a:ext>
            </a:extLst>
          </p:cNvPr>
          <p:cNvSpPr/>
          <p:nvPr/>
        </p:nvSpPr>
        <p:spPr bwMode="auto">
          <a:xfrm rot="7699517">
            <a:off x="7039054" y="2254211"/>
            <a:ext cx="533400" cy="431829"/>
          </a:xfrm>
          <a:prstGeom prst="rightArrow">
            <a:avLst/>
          </a:prstGeom>
          <a:solidFill>
            <a:schemeClr val="accent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ko-KR" alt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3">
            <a:extLst>
              <a:ext uri="{FF2B5EF4-FFF2-40B4-BE49-F238E27FC236}">
                <a16:creationId xmlns:a16="http://schemas.microsoft.com/office/drawing/2014/main" id="{E72DAD84-B7D4-4CDD-9AD7-5DF366077B19}"/>
              </a:ext>
            </a:extLst>
          </p:cNvPr>
          <p:cNvSpPr/>
          <p:nvPr/>
        </p:nvSpPr>
        <p:spPr>
          <a:xfrm>
            <a:off x="7301531" y="3614057"/>
            <a:ext cx="2600045" cy="725160"/>
          </a:xfrm>
          <a:prstGeom prst="rect">
            <a:avLst/>
          </a:prstGeom>
          <a:solidFill>
            <a:srgbClr val="003C6C"/>
          </a:solidFill>
          <a:ln w="6350">
            <a:solidFill>
              <a:srgbClr val="595959"/>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2400" dirty="0">
                <a:solidFill>
                  <a:srgbClr val="FFFFFF"/>
                </a:solidFill>
                <a:latin typeface="Segoe UI"/>
              </a:rPr>
              <a:t>Text Mining</a:t>
            </a:r>
            <a:endParaRPr kumimoji="0" lang="en-US" sz="12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5" name="Rectangle 3">
            <a:extLst>
              <a:ext uri="{FF2B5EF4-FFF2-40B4-BE49-F238E27FC236}">
                <a16:creationId xmlns:a16="http://schemas.microsoft.com/office/drawing/2014/main" id="{B673DE47-8888-443D-BB9B-20D51896FC5C}"/>
              </a:ext>
            </a:extLst>
          </p:cNvPr>
          <p:cNvSpPr/>
          <p:nvPr/>
        </p:nvSpPr>
        <p:spPr>
          <a:xfrm>
            <a:off x="5783702" y="4600520"/>
            <a:ext cx="2600045" cy="725160"/>
          </a:xfrm>
          <a:prstGeom prst="rect">
            <a:avLst/>
          </a:prstGeom>
          <a:solidFill>
            <a:srgbClr val="003C6C"/>
          </a:solidFill>
          <a:ln w="6350">
            <a:solidFill>
              <a:srgbClr val="595959"/>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2400" dirty="0">
                <a:solidFill>
                  <a:srgbClr val="FFFFFF"/>
                </a:solidFill>
                <a:latin typeface="Segoe UI"/>
              </a:rPr>
              <a:t>Cognitive</a:t>
            </a:r>
            <a:endParaRPr kumimoji="0" lang="en-US" sz="1200" b="0" i="0" u="none" strike="noStrike" kern="120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935016790"/>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2" name="Picture 6" descr="chatbot에 대한 이미지 검색결과"/>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98837" y="2963862"/>
            <a:ext cx="5772150" cy="324775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1" y="1211262"/>
            <a:ext cx="12436475" cy="1181862"/>
          </a:xfrm>
        </p:spPr>
        <p:txBody>
          <a:bodyPr/>
          <a:lstStyle/>
          <a:p>
            <a:pPr algn="ctr"/>
            <a:r>
              <a:rPr lang="en-US" b="1" dirty="0"/>
              <a:t>Microsoft Chatbot.</a:t>
            </a:r>
          </a:p>
        </p:txBody>
      </p:sp>
    </p:spTree>
    <p:extLst>
      <p:ext uri="{BB962C8B-B14F-4D97-AF65-F5344CB8AC3E}">
        <p14:creationId xmlns:p14="http://schemas.microsoft.com/office/powerpoint/2010/main" val="1991292999"/>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터미네이터에 대한 이미지 검색결과"/>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8037" y="677862"/>
            <a:ext cx="6134101" cy="383381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자비스에 대한 이미지 검색결과"/>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51437" y="1973262"/>
            <a:ext cx="6667500" cy="4543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22090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028"/>
                                        </p:tgtEl>
                                        <p:attrNameLst>
                                          <p:attrName>style.visibility</p:attrName>
                                        </p:attrNameLst>
                                      </p:cBhvr>
                                      <p:to>
                                        <p:strVal val="visible"/>
                                      </p:to>
                                    </p:set>
                                    <p:animEffect transition="in" filter="fade">
                                      <p:cBhvr>
                                        <p:cTn id="11" dur="50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4" y="497"/>
            <a:ext cx="12433828" cy="6994027"/>
          </a:xfrm>
          <a:prstGeom prst="rect">
            <a:avLst/>
          </a:prstGeom>
        </p:spPr>
      </p:pic>
    </p:spTree>
    <p:extLst>
      <p:ext uri="{BB962C8B-B14F-4D97-AF65-F5344CB8AC3E}">
        <p14:creationId xmlns:p14="http://schemas.microsoft.com/office/powerpoint/2010/main" val="2056257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473967" y="1398417"/>
            <a:ext cx="10642121" cy="5352223"/>
          </a:xfrm>
          <a:prstGeom prst="rect">
            <a:avLst/>
          </a:prstGeom>
        </p:spPr>
      </p:pic>
      <p:sp>
        <p:nvSpPr>
          <p:cNvPr id="3" name="Title 2"/>
          <p:cNvSpPr>
            <a:spLocks noGrp="1"/>
          </p:cNvSpPr>
          <p:nvPr>
            <p:ph type="title"/>
          </p:nvPr>
        </p:nvSpPr>
        <p:spPr>
          <a:xfrm>
            <a:off x="473969" y="105993"/>
            <a:ext cx="11300393" cy="1351952"/>
          </a:xfrm>
        </p:spPr>
        <p:txBody>
          <a:bodyPr/>
          <a:lstStyle/>
          <a:p>
            <a:r>
              <a:rPr lang="en-US" dirty="0"/>
              <a:t>Microsoft Bot Framework</a:t>
            </a:r>
          </a:p>
        </p:txBody>
      </p:sp>
      <p:sp>
        <p:nvSpPr>
          <p:cNvPr id="5" name="Rectangle 4"/>
          <p:cNvSpPr/>
          <p:nvPr/>
        </p:nvSpPr>
        <p:spPr>
          <a:xfrm>
            <a:off x="7894637" y="1016109"/>
            <a:ext cx="3472886" cy="382308"/>
          </a:xfrm>
          <a:prstGeom prst="rect">
            <a:avLst/>
          </a:prstGeom>
        </p:spPr>
        <p:txBody>
          <a:bodyPr wrap="none">
            <a:spAutoFit/>
          </a:bodyPr>
          <a:lstStyle/>
          <a:p>
            <a:pPr defTabSz="932597"/>
            <a:r>
              <a:rPr lang="en-US" sz="1836" kern="0" dirty="0">
                <a:solidFill>
                  <a:sysClr val="windowText" lastClr="000000"/>
                </a:solidFill>
                <a:hlinkClick r:id="rId4"/>
              </a:rPr>
              <a:t>https://dev.botframework.com</a:t>
            </a:r>
            <a:r>
              <a:rPr lang="en-US" sz="1836" kern="0" dirty="0">
                <a:solidFill>
                  <a:sysClr val="windowText" lastClr="000000"/>
                </a:solidFill>
              </a:rPr>
              <a:t> </a:t>
            </a:r>
          </a:p>
        </p:txBody>
      </p:sp>
      <p:sp>
        <p:nvSpPr>
          <p:cNvPr id="2" name="TextBox 1"/>
          <p:cNvSpPr txBox="1"/>
          <p:nvPr/>
        </p:nvSpPr>
        <p:spPr>
          <a:xfrm>
            <a:off x="4285639" y="3573462"/>
            <a:ext cx="3018775" cy="769441"/>
          </a:xfrm>
          <a:prstGeom prst="rect">
            <a:avLst/>
          </a:prstGeom>
          <a:solidFill>
            <a:schemeClr val="tx1"/>
          </a:solidFill>
          <a:ln>
            <a:solidFill>
              <a:schemeClr val="tx2"/>
            </a:solidFill>
          </a:ln>
        </p:spPr>
        <p:txBody>
          <a:bodyPr wrap="none" rtlCol="0">
            <a:spAutoFit/>
          </a:bodyPr>
          <a:lstStyle/>
          <a:p>
            <a:r>
              <a:rPr lang="en-US" altLang="ko-KR" sz="4400" dirty="0">
                <a:solidFill>
                  <a:schemeClr val="bg1"/>
                </a:solidFill>
              </a:rPr>
              <a:t>C#, Node.js</a:t>
            </a:r>
            <a:endParaRPr lang="ko-KR" altLang="en-US" sz="4400" dirty="0">
              <a:solidFill>
                <a:schemeClr val="bg1"/>
              </a:solidFill>
            </a:endParaRPr>
          </a:p>
        </p:txBody>
      </p:sp>
    </p:spTree>
    <p:extLst>
      <p:ext uri="{BB962C8B-B14F-4D97-AF65-F5344CB8AC3E}">
        <p14:creationId xmlns:p14="http://schemas.microsoft.com/office/powerpoint/2010/main" val="9999185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a:spLocks noGrp="1"/>
          </p:cNvSpPr>
          <p:nvPr>
            <p:ph idx="4294967295"/>
          </p:nvPr>
        </p:nvSpPr>
        <p:spPr>
          <a:xfrm>
            <a:off x="635041" y="1592262"/>
            <a:ext cx="4448868" cy="4981640"/>
          </a:xfrm>
        </p:spPr>
        <p:txBody>
          <a:bodyPr>
            <a:normAutofit fontScale="92500" lnSpcReduction="10000"/>
          </a:bodyPr>
          <a:lstStyle/>
          <a:p>
            <a:pPr marL="0" indent="0">
              <a:buNone/>
            </a:pPr>
            <a:r>
              <a:rPr lang="en-US" sz="3600" dirty="0">
                <a:solidFill>
                  <a:schemeClr val="bg1"/>
                </a:solidFill>
                <a:latin typeface="Arial Rounded MT Bold" panose="020F0704030504030204" pitchFamily="34" charset="0"/>
              </a:rPr>
              <a:t>Skype, </a:t>
            </a:r>
          </a:p>
          <a:p>
            <a:pPr marL="0" indent="0">
              <a:buNone/>
            </a:pPr>
            <a:r>
              <a:rPr lang="en-US" sz="3600" dirty="0">
                <a:solidFill>
                  <a:schemeClr val="bg1"/>
                </a:solidFill>
                <a:latin typeface="Arial Rounded MT Bold" panose="020F0704030504030204" pitchFamily="34" charset="0"/>
              </a:rPr>
              <a:t>Web, email, Facebook, </a:t>
            </a:r>
            <a:r>
              <a:rPr lang="en-US" sz="3600" dirty="0" err="1">
                <a:solidFill>
                  <a:schemeClr val="bg1"/>
                </a:solidFill>
                <a:latin typeface="Arial Rounded MT Bold" panose="020F0704030504030204" pitchFamily="34" charset="0"/>
              </a:rPr>
              <a:t>GroupMe</a:t>
            </a:r>
            <a:r>
              <a:rPr lang="en-US" sz="3600" dirty="0">
                <a:solidFill>
                  <a:schemeClr val="bg1"/>
                </a:solidFill>
                <a:latin typeface="Arial Rounded MT Bold" panose="020F0704030504030204" pitchFamily="34" charset="0"/>
              </a:rPr>
              <a:t>, </a:t>
            </a:r>
          </a:p>
          <a:p>
            <a:pPr marL="0" indent="0">
              <a:buNone/>
            </a:pPr>
            <a:r>
              <a:rPr lang="en-US" sz="3600" dirty="0" err="1">
                <a:solidFill>
                  <a:schemeClr val="bg1"/>
                </a:solidFill>
                <a:latin typeface="Arial Rounded MT Bold" panose="020F0704030504030204" pitchFamily="34" charset="0"/>
              </a:rPr>
              <a:t>Kik</a:t>
            </a:r>
            <a:r>
              <a:rPr lang="en-US" sz="3600" dirty="0">
                <a:solidFill>
                  <a:schemeClr val="bg1"/>
                </a:solidFill>
                <a:latin typeface="Arial Rounded MT Bold" panose="020F0704030504030204" pitchFamily="34" charset="0"/>
              </a:rPr>
              <a:t>, </a:t>
            </a:r>
          </a:p>
          <a:p>
            <a:pPr marL="0" indent="0">
              <a:buNone/>
            </a:pPr>
            <a:r>
              <a:rPr lang="en-US" sz="3600" dirty="0">
                <a:solidFill>
                  <a:schemeClr val="bg1"/>
                </a:solidFill>
                <a:latin typeface="Arial Rounded MT Bold" panose="020F0704030504030204" pitchFamily="34" charset="0"/>
              </a:rPr>
              <a:t>Slack, </a:t>
            </a:r>
          </a:p>
          <a:p>
            <a:pPr marL="0" indent="0">
              <a:buNone/>
            </a:pPr>
            <a:r>
              <a:rPr lang="en-US" sz="3600" dirty="0">
                <a:solidFill>
                  <a:schemeClr val="bg1"/>
                </a:solidFill>
                <a:latin typeface="Arial Rounded MT Bold" panose="020F0704030504030204" pitchFamily="34" charset="0"/>
              </a:rPr>
              <a:t>Telegram, </a:t>
            </a:r>
          </a:p>
          <a:p>
            <a:pPr marL="0" indent="0">
              <a:buNone/>
            </a:pPr>
            <a:r>
              <a:rPr lang="en-US" sz="3600" dirty="0" err="1">
                <a:solidFill>
                  <a:schemeClr val="bg1"/>
                </a:solidFill>
                <a:latin typeface="Arial Rounded MT Bold" panose="020F0704030504030204" pitchFamily="34" charset="0"/>
              </a:rPr>
              <a:t>Twilio</a:t>
            </a:r>
            <a:r>
              <a:rPr lang="en-US" sz="3600" dirty="0">
                <a:solidFill>
                  <a:schemeClr val="bg1"/>
                </a:solidFill>
                <a:latin typeface="Arial Rounded MT Bold" panose="020F0704030504030204" pitchFamily="34" charset="0"/>
              </a:rPr>
              <a:t>, </a:t>
            </a:r>
          </a:p>
          <a:p>
            <a:pPr marL="0" indent="0">
              <a:buNone/>
            </a:pPr>
            <a:r>
              <a:rPr lang="en-US" sz="3600" dirty="0">
                <a:solidFill>
                  <a:schemeClr val="bg1"/>
                </a:solidFill>
                <a:latin typeface="Arial Rounded MT Bold" panose="020F0704030504030204" pitchFamily="34" charset="0"/>
              </a:rPr>
              <a:t>direct line app integration.</a:t>
            </a:r>
          </a:p>
        </p:txBody>
      </p:sp>
      <p:pic>
        <p:nvPicPr>
          <p:cNvPr id="9" name="Picture 8"/>
          <p:cNvPicPr>
            <a:picLocks noChangeAspect="1"/>
          </p:cNvPicPr>
          <p:nvPr/>
        </p:nvPicPr>
        <p:blipFill>
          <a:blip r:embed="rId3"/>
          <a:stretch>
            <a:fillRect/>
          </a:stretch>
        </p:blipFill>
        <p:spPr>
          <a:xfrm>
            <a:off x="5392870" y="1457945"/>
            <a:ext cx="3868157" cy="3462406"/>
          </a:xfrm>
          <a:prstGeom prst="rect">
            <a:avLst/>
          </a:prstGeom>
          <a:ln>
            <a:solidFill>
              <a:schemeClr val="tx1">
                <a:lumMod val="85000"/>
                <a:lumOff val="15000"/>
              </a:schemeClr>
            </a:solidFill>
          </a:ln>
        </p:spPr>
      </p:pic>
      <p:grpSp>
        <p:nvGrpSpPr>
          <p:cNvPr id="7" name="Group 6"/>
          <p:cNvGrpSpPr/>
          <p:nvPr/>
        </p:nvGrpSpPr>
        <p:grpSpPr>
          <a:xfrm>
            <a:off x="7132637" y="4118194"/>
            <a:ext cx="4257648" cy="2876331"/>
            <a:chOff x="4009588" y="1809888"/>
            <a:chExt cx="5058211" cy="3417165"/>
          </a:xfrm>
        </p:grpSpPr>
        <p:pic>
          <p:nvPicPr>
            <p:cNvPr id="6" name="Picture 5"/>
            <p:cNvPicPr>
              <a:picLocks noChangeAspect="1"/>
            </p:cNvPicPr>
            <p:nvPr/>
          </p:nvPicPr>
          <p:blipFill>
            <a:blip r:embed="rId4"/>
            <a:stretch>
              <a:fillRect/>
            </a:stretch>
          </p:blipFill>
          <p:spPr>
            <a:xfrm>
              <a:off x="4009588" y="1809888"/>
              <a:ext cx="4042160" cy="2533511"/>
            </a:xfrm>
            <a:prstGeom prst="rect">
              <a:avLst/>
            </a:prstGeom>
            <a:ln>
              <a:solidFill>
                <a:schemeClr val="tx1">
                  <a:lumMod val="85000"/>
                  <a:lumOff val="15000"/>
                </a:schemeClr>
              </a:solidFill>
            </a:ln>
          </p:spPr>
        </p:pic>
        <p:pic>
          <p:nvPicPr>
            <p:cNvPr id="4" name="Picture 3"/>
            <p:cNvPicPr>
              <a:picLocks noChangeAspect="1"/>
            </p:cNvPicPr>
            <p:nvPr/>
          </p:nvPicPr>
          <p:blipFill>
            <a:blip r:embed="rId5"/>
            <a:stretch>
              <a:fillRect/>
            </a:stretch>
          </p:blipFill>
          <p:spPr>
            <a:xfrm>
              <a:off x="4427076" y="2315226"/>
              <a:ext cx="4640723" cy="2911827"/>
            </a:xfrm>
            <a:prstGeom prst="rect">
              <a:avLst/>
            </a:prstGeom>
          </p:spPr>
        </p:pic>
      </p:grpSp>
      <p:sp>
        <p:nvSpPr>
          <p:cNvPr id="10" name="Title 2"/>
          <p:cNvSpPr txBox="1">
            <a:spLocks/>
          </p:cNvSpPr>
          <p:nvPr/>
        </p:nvSpPr>
        <p:spPr>
          <a:xfrm>
            <a:off x="473969" y="105993"/>
            <a:ext cx="11300393" cy="1351952"/>
          </a:xfrm>
          <a:prstGeom prst="rect">
            <a:avLst/>
          </a:prstGeom>
        </p:spPr>
        <p:txBody>
          <a:bodyPr vert="horz" lIns="91440" tIns="45720" rIns="91440" bIns="45720" rtlCol="0" anchor="ctr">
            <a:normAutofit/>
          </a:bodyPr>
          <a:lstStyle>
            <a:lvl1pPr algn="l" defTabSz="932597" rtl="0" eaLnBrk="1" latinLnBrk="0" hangingPunct="1">
              <a:lnSpc>
                <a:spcPct val="90000"/>
              </a:lnSpc>
              <a:spcBef>
                <a:spcPct val="0"/>
              </a:spcBef>
              <a:buNone/>
              <a:defRPr sz="5507" kern="1200">
                <a:solidFill>
                  <a:schemeClr val="bg1"/>
                </a:solidFill>
                <a:latin typeface="+mj-lt"/>
                <a:ea typeface="+mj-ea"/>
                <a:cs typeface="+mj-cs"/>
              </a:defRPr>
            </a:lvl1pPr>
          </a:lstStyle>
          <a:p>
            <a:pPr marL="0" marR="0" lvl="0" indent="0" algn="l" defTabSz="932597" rtl="0" eaLnBrk="1" fontAlgn="auto" latinLnBrk="0" hangingPunct="1">
              <a:lnSpc>
                <a:spcPct val="90000"/>
              </a:lnSpc>
              <a:spcBef>
                <a:spcPct val="0"/>
              </a:spcBef>
              <a:spcAft>
                <a:spcPts val="0"/>
              </a:spcAft>
              <a:buClrTx/>
              <a:buSzTx/>
              <a:buFontTx/>
              <a:buNone/>
              <a:tabLst/>
              <a:defRPr/>
            </a:pPr>
            <a:r>
              <a:rPr lang="en-US" dirty="0">
                <a:solidFill>
                  <a:srgbClr val="FFFFFF"/>
                </a:solidFill>
                <a:latin typeface="Segoe UI Light"/>
              </a:rPr>
              <a:t>Microsoft</a:t>
            </a:r>
            <a:r>
              <a:rPr kumimoji="0" lang="en-US" sz="5507" b="0" i="0" u="none" strike="noStrike" kern="1200" cap="none" spc="0" normalizeH="0" baseline="0" noProof="0" dirty="0">
                <a:ln>
                  <a:noFill/>
                </a:ln>
                <a:solidFill>
                  <a:srgbClr val="FFFFFF"/>
                </a:solidFill>
                <a:effectLst/>
                <a:uLnTx/>
                <a:uFillTx/>
                <a:latin typeface="Segoe UI Light"/>
                <a:ea typeface="+mj-ea"/>
                <a:cs typeface="+mj-cs"/>
              </a:rPr>
              <a:t> Bot Framework</a:t>
            </a:r>
          </a:p>
        </p:txBody>
      </p:sp>
    </p:spTree>
    <p:extLst>
      <p:ext uri="{BB962C8B-B14F-4D97-AF65-F5344CB8AC3E}">
        <p14:creationId xmlns:p14="http://schemas.microsoft.com/office/powerpoint/2010/main" val="260178716"/>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336014" y="3132570"/>
            <a:ext cx="2600045" cy="976594"/>
          </a:xfrm>
          <a:prstGeom prst="rect">
            <a:avLst/>
          </a:prstGeom>
          <a:solidFill>
            <a:srgbClr val="003C6C"/>
          </a:solidFill>
          <a:ln w="6350">
            <a:solidFill>
              <a:srgbClr val="595959"/>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2400" dirty="0">
                <a:solidFill>
                  <a:srgbClr val="FFFFFF"/>
                </a:solidFill>
                <a:latin typeface="Segoe UI"/>
              </a:rPr>
              <a:t>Chat Bot</a:t>
            </a: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a:ea typeface="+mn-ea"/>
                <a:cs typeface="+mn-cs"/>
              </a:rPr>
              <a:t>(Bot Framework)</a:t>
            </a:r>
          </a:p>
        </p:txBody>
      </p:sp>
      <p:sp>
        <p:nvSpPr>
          <p:cNvPr id="12" name="Rectangle 11"/>
          <p:cNvSpPr/>
          <p:nvPr/>
        </p:nvSpPr>
        <p:spPr>
          <a:xfrm>
            <a:off x="5132423" y="2901801"/>
            <a:ext cx="2712162" cy="1483644"/>
          </a:xfrm>
          <a:prstGeom prst="rect">
            <a:avLst/>
          </a:prstGeom>
          <a:solidFill>
            <a:schemeClr val="tx2">
              <a:lumMod val="50000"/>
            </a:schemeClr>
          </a:solidFill>
          <a:ln w="6350">
            <a:solidFill>
              <a:srgbClr val="595959"/>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FFFFFF"/>
                </a:solidFill>
                <a:effectLst/>
                <a:uLnTx/>
                <a:uFillTx/>
                <a:latin typeface="Segoe UI"/>
                <a:ea typeface="+mn-ea"/>
                <a:cs typeface="+mn-cs"/>
              </a:rPr>
              <a:t>CONNECTOR</a:t>
            </a:r>
          </a:p>
        </p:txBody>
      </p:sp>
      <p:pic>
        <p:nvPicPr>
          <p:cNvPr id="15" name="Picture 14"/>
          <p:cNvPicPr>
            <a:picLocks noChangeAspect="1"/>
          </p:cNvPicPr>
          <p:nvPr/>
        </p:nvPicPr>
        <p:blipFill>
          <a:blip r:embed="rId3"/>
          <a:stretch>
            <a:fillRect/>
          </a:stretch>
        </p:blipFill>
        <p:spPr>
          <a:xfrm>
            <a:off x="960437" y="2045482"/>
            <a:ext cx="1354835" cy="1354835"/>
          </a:xfrm>
          <a:prstGeom prst="rect">
            <a:avLst/>
          </a:prstGeom>
        </p:spPr>
      </p:pic>
      <p:cxnSp>
        <p:nvCxnSpPr>
          <p:cNvPr id="22" name="Straight Arrow Connector 21"/>
          <p:cNvCxnSpPr>
            <a:cxnSpLocks/>
            <a:stCxn id="4" idx="3"/>
            <a:endCxn id="12" idx="1"/>
          </p:cNvCxnSpPr>
          <p:nvPr/>
        </p:nvCxnSpPr>
        <p:spPr>
          <a:xfrm>
            <a:off x="3936059" y="3620867"/>
            <a:ext cx="1196364" cy="22756"/>
          </a:xfrm>
          <a:prstGeom prst="straightConnector1">
            <a:avLst/>
          </a:prstGeom>
          <a:ln w="60325" cmpd="sng">
            <a:solidFill>
              <a:schemeClr val="bg1"/>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a:cxnSpLocks/>
          </p:cNvCxnSpPr>
          <p:nvPr/>
        </p:nvCxnSpPr>
        <p:spPr>
          <a:xfrm>
            <a:off x="7895013" y="3700708"/>
            <a:ext cx="1395113" cy="1"/>
          </a:xfrm>
          <a:prstGeom prst="straightConnector1">
            <a:avLst/>
          </a:prstGeom>
          <a:ln w="63500" cmpd="sng">
            <a:solidFill>
              <a:schemeClr val="bg1"/>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11" name="Title 2"/>
          <p:cNvSpPr txBox="1">
            <a:spLocks/>
          </p:cNvSpPr>
          <p:nvPr/>
        </p:nvSpPr>
        <p:spPr>
          <a:xfrm>
            <a:off x="473969" y="105993"/>
            <a:ext cx="11300393" cy="1351952"/>
          </a:xfrm>
          <a:prstGeom prst="rect">
            <a:avLst/>
          </a:prstGeom>
        </p:spPr>
        <p:txBody>
          <a:bodyPr vert="horz" lIns="91440" tIns="45720" rIns="91440" bIns="45720" rtlCol="0" anchor="ctr">
            <a:normAutofit/>
          </a:bodyPr>
          <a:lstStyle>
            <a:lvl1pPr algn="l" defTabSz="932597" rtl="0" eaLnBrk="1" latinLnBrk="0" hangingPunct="1">
              <a:lnSpc>
                <a:spcPct val="90000"/>
              </a:lnSpc>
              <a:spcBef>
                <a:spcPct val="0"/>
              </a:spcBef>
              <a:buNone/>
              <a:defRPr sz="5507" kern="1200">
                <a:solidFill>
                  <a:schemeClr val="bg1"/>
                </a:solidFill>
                <a:latin typeface="+mj-lt"/>
                <a:ea typeface="+mj-ea"/>
                <a:cs typeface="+mj-cs"/>
              </a:defRPr>
            </a:lvl1pPr>
          </a:lstStyle>
          <a:p>
            <a:pPr marL="0" marR="0" lvl="0" indent="0" algn="l" defTabSz="932597" rtl="0" eaLnBrk="1" fontAlgn="auto" latinLnBrk="0" hangingPunct="1">
              <a:lnSpc>
                <a:spcPct val="90000"/>
              </a:lnSpc>
              <a:spcBef>
                <a:spcPct val="0"/>
              </a:spcBef>
              <a:spcAft>
                <a:spcPts val="0"/>
              </a:spcAft>
              <a:buClrTx/>
              <a:buSzTx/>
              <a:buFontTx/>
              <a:buNone/>
              <a:tabLst/>
              <a:defRPr/>
            </a:pPr>
            <a:r>
              <a:rPr kumimoji="0" lang="en-US" sz="5507" b="0" i="0" u="none" strike="noStrike" kern="1200" cap="none" spc="0" normalizeH="0" baseline="0" noProof="0" dirty="0">
                <a:ln>
                  <a:noFill/>
                </a:ln>
                <a:solidFill>
                  <a:srgbClr val="FFFFFF"/>
                </a:solidFill>
                <a:effectLst/>
                <a:uLnTx/>
                <a:uFillTx/>
                <a:latin typeface="Segoe UI Light"/>
                <a:ea typeface="+mj-ea"/>
                <a:cs typeface="+mj-cs"/>
              </a:rPr>
              <a:t>Connector Service Flow.</a:t>
            </a:r>
          </a:p>
        </p:txBody>
      </p:sp>
      <p:pic>
        <p:nvPicPr>
          <p:cNvPr id="1026" name="Picture 2" descr="https://skype.botframework.com/ico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41077" y="2158963"/>
            <a:ext cx="742838" cy="74283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facebook.botframework.com/content/icon.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436426" y="2461716"/>
            <a:ext cx="742838" cy="74283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slack.botframework.com/content/icon.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541077" y="3127207"/>
            <a:ext cx="742838" cy="74283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s://telegram.botframework.com/icon.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41077" y="4095451"/>
            <a:ext cx="742838" cy="742838"/>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ttps://msteams.botframework.com/BotFramework_MicrosoftTeams.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436426" y="3361294"/>
            <a:ext cx="742838" cy="742838"/>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https://groupme.botframework.com/icon.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450828" y="4280174"/>
            <a:ext cx="728435" cy="728435"/>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https://kik.botframework.com/content/icon.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541077" y="5063695"/>
            <a:ext cx="742838" cy="742838"/>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https://directline.botframework.com/Content/directline.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1331775" y="2858905"/>
            <a:ext cx="748616" cy="748616"/>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https://email.botframework.com/content/icon.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1331775" y="3779831"/>
            <a:ext cx="769423" cy="769423"/>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https://webchat.botframework.com/Content/webchat.pn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436426" y="5184651"/>
            <a:ext cx="769423" cy="769423"/>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https://sms.botframework.com/content/icon.png"/>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1331776" y="4721565"/>
            <a:ext cx="775310" cy="775310"/>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10001360" y="1094815"/>
            <a:ext cx="1627369" cy="523220"/>
          </a:xfrm>
          <a:prstGeom prst="rect">
            <a:avLst/>
          </a:prstGeom>
          <a:solidFill>
            <a:srgbClr val="00B0F0"/>
          </a:solidFill>
          <a:ln>
            <a:solidFill>
              <a:srgbClr val="44546A"/>
            </a:solidFill>
          </a:ln>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altLang="ko-KR" sz="2800" kern="0" dirty="0">
                <a:solidFill>
                  <a:srgbClr val="FFFFFF"/>
                </a:solidFill>
              </a:rPr>
              <a:t>Channels</a:t>
            </a:r>
            <a:endParaRPr kumimoji="0" lang="ko-KR" altLang="en-US" sz="2800" b="0" i="0" u="none" strike="noStrike" kern="0" cap="none" spc="0" normalizeH="0" baseline="0" noProof="0" dirty="0">
              <a:ln>
                <a:noFill/>
              </a:ln>
              <a:solidFill>
                <a:srgbClr val="FFFFFF"/>
              </a:solidFill>
              <a:effectLst/>
              <a:uLnTx/>
              <a:uFillTx/>
            </a:endParaRPr>
          </a:p>
        </p:txBody>
      </p:sp>
      <p:sp>
        <p:nvSpPr>
          <p:cNvPr id="25" name="직사각형 24"/>
          <p:cNvSpPr/>
          <p:nvPr/>
        </p:nvSpPr>
        <p:spPr>
          <a:xfrm>
            <a:off x="4664741" y="4633137"/>
            <a:ext cx="3622489" cy="1754326"/>
          </a:xfrm>
          <a:prstGeom prst="rect">
            <a:avLst/>
          </a:prstGeom>
        </p:spPr>
        <p:txBody>
          <a:bodyPr wrap="square">
            <a:spAutoFit/>
          </a:bodyPr>
          <a:lstStyle/>
          <a:p>
            <a:pPr lvl="0" algn="ctr">
              <a:defRPr/>
            </a:pPr>
            <a:r>
              <a:rPr lang="en-US" altLang="ko-KR" dirty="0">
                <a:solidFill>
                  <a:srgbClr val="FFFFFF"/>
                </a:solidFill>
              </a:rPr>
              <a:t>Routes messages</a:t>
            </a:r>
          </a:p>
          <a:p>
            <a:pPr lvl="0" algn="ctr">
              <a:defRPr/>
            </a:pPr>
            <a:r>
              <a:rPr lang="en-US" altLang="ko-KR" dirty="0">
                <a:solidFill>
                  <a:srgbClr val="FFFFFF"/>
                </a:solidFill>
              </a:rPr>
              <a:t>manages state</a:t>
            </a:r>
          </a:p>
          <a:p>
            <a:pPr lvl="0" algn="ctr">
              <a:defRPr/>
            </a:pPr>
            <a:r>
              <a:rPr lang="en-US" altLang="ko-KR" dirty="0">
                <a:solidFill>
                  <a:srgbClr val="FFFFFF"/>
                </a:solidFill>
              </a:rPr>
              <a:t>bot registration</a:t>
            </a:r>
          </a:p>
          <a:p>
            <a:pPr lvl="0" algn="ctr">
              <a:defRPr/>
            </a:pPr>
            <a:r>
              <a:rPr lang="en-US" altLang="ko-KR" dirty="0">
                <a:solidFill>
                  <a:srgbClr val="FFFFFF"/>
                </a:solidFill>
              </a:rPr>
              <a:t>Tracking</a:t>
            </a:r>
          </a:p>
          <a:p>
            <a:pPr lvl="0" algn="ctr">
              <a:defRPr/>
            </a:pPr>
            <a:r>
              <a:rPr lang="en-US" altLang="ko-KR" dirty="0">
                <a:solidFill>
                  <a:srgbClr val="FFFFFF"/>
                </a:solidFill>
              </a:rPr>
              <a:t>services (such as translation) and per-user and per-bot storage </a:t>
            </a:r>
          </a:p>
        </p:txBody>
      </p:sp>
      <p:sp>
        <p:nvSpPr>
          <p:cNvPr id="46" name="직사각형 45"/>
          <p:cNvSpPr/>
          <p:nvPr/>
        </p:nvSpPr>
        <p:spPr>
          <a:xfrm>
            <a:off x="824791" y="4559739"/>
            <a:ext cx="3622489" cy="923330"/>
          </a:xfrm>
          <a:prstGeom prst="rect">
            <a:avLst/>
          </a:prstGeom>
        </p:spPr>
        <p:txBody>
          <a:bodyPr wrap="square">
            <a:spAutoFit/>
          </a:bodyPr>
          <a:lstStyle/>
          <a:p>
            <a:pPr lvl="0" algn="ctr">
              <a:defRPr/>
            </a:pPr>
            <a:r>
              <a:rPr lang="en-US" altLang="ko-KR" dirty="0">
                <a:solidFill>
                  <a:srgbClr val="FFFFFF"/>
                </a:solidFill>
              </a:rPr>
              <a:t>Web Service</a:t>
            </a:r>
          </a:p>
          <a:p>
            <a:pPr lvl="0" algn="ctr">
              <a:defRPr/>
            </a:pPr>
            <a:r>
              <a:rPr lang="en-US" altLang="ko-KR" dirty="0">
                <a:solidFill>
                  <a:srgbClr val="FFFFFF"/>
                </a:solidFill>
              </a:rPr>
              <a:t>HTTPS only</a:t>
            </a:r>
          </a:p>
          <a:p>
            <a:pPr lvl="0" algn="ctr">
              <a:defRPr/>
            </a:pPr>
            <a:r>
              <a:rPr lang="en-US" altLang="ko-KR" dirty="0">
                <a:solidFill>
                  <a:srgbClr val="FFFFFF"/>
                </a:solidFill>
              </a:rPr>
              <a:t>ASP.NET or Node.js</a:t>
            </a:r>
          </a:p>
        </p:txBody>
      </p:sp>
      <p:cxnSp>
        <p:nvCxnSpPr>
          <p:cNvPr id="3" name="직선 연결선 2"/>
          <p:cNvCxnSpPr>
            <a:cxnSpLocks/>
          </p:cNvCxnSpPr>
          <p:nvPr/>
        </p:nvCxnSpPr>
        <p:spPr>
          <a:xfrm>
            <a:off x="4519459" y="1618035"/>
            <a:ext cx="0" cy="476942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직선 연결선 25"/>
          <p:cNvCxnSpPr>
            <a:cxnSpLocks/>
          </p:cNvCxnSpPr>
          <p:nvPr/>
        </p:nvCxnSpPr>
        <p:spPr>
          <a:xfrm>
            <a:off x="8622453" y="1615342"/>
            <a:ext cx="0" cy="476942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5520129" y="1615382"/>
            <a:ext cx="1936749" cy="800219"/>
          </a:xfrm>
          <a:prstGeom prst="rect">
            <a:avLst/>
          </a:prstGeom>
          <a:solidFill>
            <a:srgbClr val="00B0F0"/>
          </a:solidFill>
          <a:ln>
            <a:solidFill>
              <a:srgbClr val="44546A"/>
            </a:solidFill>
          </a:ln>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ko-KR" sz="2800" b="0" i="0" u="none" strike="noStrike" kern="0" cap="none" spc="0" normalizeH="0" baseline="0" noProof="0" dirty="0">
                <a:ln>
                  <a:noFill/>
                </a:ln>
                <a:solidFill>
                  <a:srgbClr val="FFFFFF"/>
                </a:solidFill>
                <a:effectLst/>
                <a:uLnTx/>
                <a:uFillTx/>
              </a:rPr>
              <a:t>Cloud</a:t>
            </a:r>
            <a:br>
              <a:rPr kumimoji="0" lang="en-US" altLang="ko-KR" sz="2800" b="0" i="0" u="none" strike="noStrike" kern="0" cap="none" spc="0" normalizeH="0" baseline="0" noProof="0" dirty="0">
                <a:ln>
                  <a:noFill/>
                </a:ln>
                <a:solidFill>
                  <a:srgbClr val="FFFFFF"/>
                </a:solidFill>
                <a:effectLst/>
                <a:uLnTx/>
                <a:uFillTx/>
              </a:rPr>
            </a:br>
            <a:r>
              <a:rPr kumimoji="0" lang="en-US" altLang="ko-KR" b="0" i="0" u="none" strike="noStrike" kern="0" cap="none" spc="0" normalizeH="0" baseline="0" noProof="0" dirty="0">
                <a:ln>
                  <a:noFill/>
                </a:ln>
                <a:solidFill>
                  <a:srgbClr val="FFFFFF"/>
                </a:solidFill>
                <a:effectLst/>
                <a:uLnTx/>
                <a:uFillTx/>
              </a:rPr>
              <a:t>(Microsoft Azure)</a:t>
            </a:r>
            <a:endParaRPr kumimoji="0" lang="ko-KR" altLang="en-US" sz="2800" b="0" i="0" u="none" strike="noStrike" kern="0" cap="none" spc="0" normalizeH="0" baseline="0" noProof="0" dirty="0">
              <a:ln>
                <a:noFill/>
              </a:ln>
              <a:solidFill>
                <a:srgbClr val="FFFFFF"/>
              </a:solidFill>
              <a:effectLst/>
              <a:uLnTx/>
              <a:uFillTx/>
            </a:endParaRPr>
          </a:p>
        </p:txBody>
      </p:sp>
      <p:sp>
        <p:nvSpPr>
          <p:cNvPr id="28" name="TextBox 27"/>
          <p:cNvSpPr txBox="1"/>
          <p:nvPr/>
        </p:nvSpPr>
        <p:spPr>
          <a:xfrm>
            <a:off x="2201843" y="1615342"/>
            <a:ext cx="918841" cy="523220"/>
          </a:xfrm>
          <a:prstGeom prst="rect">
            <a:avLst/>
          </a:prstGeom>
          <a:solidFill>
            <a:srgbClr val="00B0F0"/>
          </a:solidFill>
          <a:ln>
            <a:solidFill>
              <a:srgbClr val="44546A"/>
            </a:solidFill>
          </a:ln>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altLang="ko-KR" sz="2800" kern="0" dirty="0">
                <a:solidFill>
                  <a:srgbClr val="FFFFFF"/>
                </a:solidFill>
              </a:rPr>
              <a:t>Web</a:t>
            </a:r>
            <a:endParaRPr kumimoji="0" lang="ko-KR" altLang="en-US" sz="2800" b="0" i="0" u="none" strike="noStrike" kern="0" cap="none" spc="0" normalizeH="0" baseline="0" noProof="0" dirty="0">
              <a:ln>
                <a:noFill/>
              </a:ln>
              <a:solidFill>
                <a:srgbClr val="FFFFFF"/>
              </a:solidFill>
              <a:effectLst/>
              <a:uLnTx/>
              <a:uFillTx/>
            </a:endParaRPr>
          </a:p>
        </p:txBody>
      </p:sp>
      <p:sp>
        <p:nvSpPr>
          <p:cNvPr id="29" name="TextBox 28">
            <a:extLst>
              <a:ext uri="{FF2B5EF4-FFF2-40B4-BE49-F238E27FC236}">
                <a16:creationId xmlns:a16="http://schemas.microsoft.com/office/drawing/2014/main" id="{ADD45BA6-016E-4F44-AA1B-98C7F19CE67E}"/>
              </a:ext>
            </a:extLst>
          </p:cNvPr>
          <p:cNvSpPr txBox="1"/>
          <p:nvPr/>
        </p:nvSpPr>
        <p:spPr>
          <a:xfrm>
            <a:off x="1341437" y="1592262"/>
            <a:ext cx="9564157" cy="3605602"/>
          </a:xfrm>
          <a:prstGeom prst="rect">
            <a:avLst/>
          </a:prstGeom>
          <a:noFill/>
        </p:spPr>
        <p:txBody>
          <a:bodyPr wrap="none" lIns="182880" tIns="146304" rIns="182880" bIns="146304" rtlCol="0">
            <a:spAutoFit/>
          </a:bodyPr>
          <a:lstStyle/>
          <a:p>
            <a:pPr>
              <a:lnSpc>
                <a:spcPct val="90000"/>
              </a:lnSpc>
              <a:spcAft>
                <a:spcPts val="600"/>
              </a:spcAft>
            </a:pPr>
            <a:r>
              <a:rPr lang="ko-KR" altLang="en-US" sz="23900" dirty="0" err="1">
                <a:solidFill>
                  <a:schemeClr val="bg1"/>
                </a:solidFill>
              </a:rPr>
              <a:t>어챗웹</a:t>
            </a:r>
            <a:endParaRPr lang="ko-KR" altLang="en-US" sz="23900" dirty="0">
              <a:solidFill>
                <a:schemeClr val="bg1"/>
              </a:solidFill>
            </a:endParaRPr>
          </a:p>
        </p:txBody>
      </p:sp>
    </p:spTree>
    <p:extLst>
      <p:ext uri="{BB962C8B-B14F-4D97-AF65-F5344CB8AC3E}">
        <p14:creationId xmlns:p14="http://schemas.microsoft.com/office/powerpoint/2010/main" val="387526805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par>
                                <p:cTn id="8" presetID="10" presetClass="entr" presetSubtype="0" fill="hold" nodeType="withEffect">
                                  <p:stCondLst>
                                    <p:cond delay="0"/>
                                  </p:stCondLst>
                                  <p:childTnLst>
                                    <p:set>
                                      <p:cBhvr>
                                        <p:cTn id="9" dur="1" fill="hold">
                                          <p:stCondLst>
                                            <p:cond delay="0"/>
                                          </p:stCondLst>
                                        </p:cTn>
                                        <p:tgtEl>
                                          <p:spTgt spid="1028"/>
                                        </p:tgtEl>
                                        <p:attrNameLst>
                                          <p:attrName>style.visibility</p:attrName>
                                        </p:attrNameLst>
                                      </p:cBhvr>
                                      <p:to>
                                        <p:strVal val="visible"/>
                                      </p:to>
                                    </p:set>
                                    <p:animEffect transition="in" filter="fade">
                                      <p:cBhvr>
                                        <p:cTn id="10" dur="500"/>
                                        <p:tgtEl>
                                          <p:spTgt spid="1028"/>
                                        </p:tgtEl>
                                      </p:cBhvr>
                                    </p:animEffect>
                                  </p:childTnLst>
                                </p:cTn>
                              </p:par>
                              <p:par>
                                <p:cTn id="11" presetID="10" presetClass="entr" presetSubtype="0" fill="hold" nodeType="withEffect">
                                  <p:stCondLst>
                                    <p:cond delay="0"/>
                                  </p:stCondLst>
                                  <p:childTnLst>
                                    <p:set>
                                      <p:cBhvr>
                                        <p:cTn id="12" dur="1" fill="hold">
                                          <p:stCondLst>
                                            <p:cond delay="0"/>
                                          </p:stCondLst>
                                        </p:cTn>
                                        <p:tgtEl>
                                          <p:spTgt spid="1030"/>
                                        </p:tgtEl>
                                        <p:attrNameLst>
                                          <p:attrName>style.visibility</p:attrName>
                                        </p:attrNameLst>
                                      </p:cBhvr>
                                      <p:to>
                                        <p:strVal val="visible"/>
                                      </p:to>
                                    </p:set>
                                    <p:animEffect transition="in" filter="fade">
                                      <p:cBhvr>
                                        <p:cTn id="13" dur="500"/>
                                        <p:tgtEl>
                                          <p:spTgt spid="1030"/>
                                        </p:tgtEl>
                                      </p:cBhvr>
                                    </p:animEffect>
                                  </p:childTnLst>
                                </p:cTn>
                              </p:par>
                              <p:par>
                                <p:cTn id="14" presetID="10" presetClass="entr" presetSubtype="0" fill="hold" nodeType="withEffect">
                                  <p:stCondLst>
                                    <p:cond delay="0"/>
                                  </p:stCondLst>
                                  <p:childTnLst>
                                    <p:set>
                                      <p:cBhvr>
                                        <p:cTn id="15" dur="1" fill="hold">
                                          <p:stCondLst>
                                            <p:cond delay="0"/>
                                          </p:stCondLst>
                                        </p:cTn>
                                        <p:tgtEl>
                                          <p:spTgt spid="1032"/>
                                        </p:tgtEl>
                                        <p:attrNameLst>
                                          <p:attrName>style.visibility</p:attrName>
                                        </p:attrNameLst>
                                      </p:cBhvr>
                                      <p:to>
                                        <p:strVal val="visible"/>
                                      </p:to>
                                    </p:set>
                                    <p:animEffect transition="in" filter="fade">
                                      <p:cBhvr>
                                        <p:cTn id="16" dur="500"/>
                                        <p:tgtEl>
                                          <p:spTgt spid="1032"/>
                                        </p:tgtEl>
                                      </p:cBhvr>
                                    </p:animEffect>
                                  </p:childTnLst>
                                </p:cTn>
                              </p:par>
                              <p:par>
                                <p:cTn id="17" presetID="10" presetClass="entr" presetSubtype="0" fill="hold" nodeType="withEffect">
                                  <p:stCondLst>
                                    <p:cond delay="0"/>
                                  </p:stCondLst>
                                  <p:childTnLst>
                                    <p:set>
                                      <p:cBhvr>
                                        <p:cTn id="18" dur="1" fill="hold">
                                          <p:stCondLst>
                                            <p:cond delay="0"/>
                                          </p:stCondLst>
                                        </p:cTn>
                                        <p:tgtEl>
                                          <p:spTgt spid="1034"/>
                                        </p:tgtEl>
                                        <p:attrNameLst>
                                          <p:attrName>style.visibility</p:attrName>
                                        </p:attrNameLst>
                                      </p:cBhvr>
                                      <p:to>
                                        <p:strVal val="visible"/>
                                      </p:to>
                                    </p:set>
                                    <p:animEffect transition="in" filter="fade">
                                      <p:cBhvr>
                                        <p:cTn id="19" dur="500"/>
                                        <p:tgtEl>
                                          <p:spTgt spid="1034"/>
                                        </p:tgtEl>
                                      </p:cBhvr>
                                    </p:animEffect>
                                  </p:childTnLst>
                                </p:cTn>
                              </p:par>
                              <p:par>
                                <p:cTn id="20" presetID="10" presetClass="entr" presetSubtype="0" fill="hold" nodeType="withEffect">
                                  <p:stCondLst>
                                    <p:cond delay="0"/>
                                  </p:stCondLst>
                                  <p:childTnLst>
                                    <p:set>
                                      <p:cBhvr>
                                        <p:cTn id="21" dur="1" fill="hold">
                                          <p:stCondLst>
                                            <p:cond delay="0"/>
                                          </p:stCondLst>
                                        </p:cTn>
                                        <p:tgtEl>
                                          <p:spTgt spid="1036"/>
                                        </p:tgtEl>
                                        <p:attrNameLst>
                                          <p:attrName>style.visibility</p:attrName>
                                        </p:attrNameLst>
                                      </p:cBhvr>
                                      <p:to>
                                        <p:strVal val="visible"/>
                                      </p:to>
                                    </p:set>
                                    <p:animEffect transition="in" filter="fade">
                                      <p:cBhvr>
                                        <p:cTn id="22" dur="500"/>
                                        <p:tgtEl>
                                          <p:spTgt spid="1036"/>
                                        </p:tgtEl>
                                      </p:cBhvr>
                                    </p:animEffect>
                                  </p:childTnLst>
                                </p:cTn>
                              </p:par>
                              <p:par>
                                <p:cTn id="23" presetID="10" presetClass="entr" presetSubtype="0" fill="hold" nodeType="withEffect">
                                  <p:stCondLst>
                                    <p:cond delay="0"/>
                                  </p:stCondLst>
                                  <p:childTnLst>
                                    <p:set>
                                      <p:cBhvr>
                                        <p:cTn id="24" dur="1" fill="hold">
                                          <p:stCondLst>
                                            <p:cond delay="0"/>
                                          </p:stCondLst>
                                        </p:cTn>
                                        <p:tgtEl>
                                          <p:spTgt spid="1038"/>
                                        </p:tgtEl>
                                        <p:attrNameLst>
                                          <p:attrName>style.visibility</p:attrName>
                                        </p:attrNameLst>
                                      </p:cBhvr>
                                      <p:to>
                                        <p:strVal val="visible"/>
                                      </p:to>
                                    </p:set>
                                    <p:animEffect transition="in" filter="fade">
                                      <p:cBhvr>
                                        <p:cTn id="25" dur="500"/>
                                        <p:tgtEl>
                                          <p:spTgt spid="1038"/>
                                        </p:tgtEl>
                                      </p:cBhvr>
                                    </p:animEffect>
                                  </p:childTnLst>
                                </p:cTn>
                              </p:par>
                              <p:par>
                                <p:cTn id="26" presetID="10" presetClass="entr" presetSubtype="0" fill="hold" nodeType="withEffect">
                                  <p:stCondLst>
                                    <p:cond delay="0"/>
                                  </p:stCondLst>
                                  <p:childTnLst>
                                    <p:set>
                                      <p:cBhvr>
                                        <p:cTn id="27" dur="1" fill="hold">
                                          <p:stCondLst>
                                            <p:cond delay="0"/>
                                          </p:stCondLst>
                                        </p:cTn>
                                        <p:tgtEl>
                                          <p:spTgt spid="1040"/>
                                        </p:tgtEl>
                                        <p:attrNameLst>
                                          <p:attrName>style.visibility</p:attrName>
                                        </p:attrNameLst>
                                      </p:cBhvr>
                                      <p:to>
                                        <p:strVal val="visible"/>
                                      </p:to>
                                    </p:set>
                                    <p:animEffect transition="in" filter="fade">
                                      <p:cBhvr>
                                        <p:cTn id="28" dur="500"/>
                                        <p:tgtEl>
                                          <p:spTgt spid="1040"/>
                                        </p:tgtEl>
                                      </p:cBhvr>
                                    </p:animEffect>
                                  </p:childTnLst>
                                </p:cTn>
                              </p:par>
                              <p:par>
                                <p:cTn id="29" presetID="10" presetClass="entr" presetSubtype="0" fill="hold" nodeType="withEffect">
                                  <p:stCondLst>
                                    <p:cond delay="0"/>
                                  </p:stCondLst>
                                  <p:childTnLst>
                                    <p:set>
                                      <p:cBhvr>
                                        <p:cTn id="30" dur="1" fill="hold">
                                          <p:stCondLst>
                                            <p:cond delay="0"/>
                                          </p:stCondLst>
                                        </p:cTn>
                                        <p:tgtEl>
                                          <p:spTgt spid="1042"/>
                                        </p:tgtEl>
                                        <p:attrNameLst>
                                          <p:attrName>style.visibility</p:attrName>
                                        </p:attrNameLst>
                                      </p:cBhvr>
                                      <p:to>
                                        <p:strVal val="visible"/>
                                      </p:to>
                                    </p:set>
                                    <p:animEffect transition="in" filter="fade">
                                      <p:cBhvr>
                                        <p:cTn id="31" dur="500"/>
                                        <p:tgtEl>
                                          <p:spTgt spid="1042"/>
                                        </p:tgtEl>
                                      </p:cBhvr>
                                    </p:animEffect>
                                  </p:childTnLst>
                                </p:cTn>
                              </p:par>
                              <p:par>
                                <p:cTn id="32" presetID="10" presetClass="entr" presetSubtype="0" fill="hold" nodeType="withEffect">
                                  <p:stCondLst>
                                    <p:cond delay="0"/>
                                  </p:stCondLst>
                                  <p:childTnLst>
                                    <p:set>
                                      <p:cBhvr>
                                        <p:cTn id="33" dur="1" fill="hold">
                                          <p:stCondLst>
                                            <p:cond delay="0"/>
                                          </p:stCondLst>
                                        </p:cTn>
                                        <p:tgtEl>
                                          <p:spTgt spid="1044"/>
                                        </p:tgtEl>
                                        <p:attrNameLst>
                                          <p:attrName>style.visibility</p:attrName>
                                        </p:attrNameLst>
                                      </p:cBhvr>
                                      <p:to>
                                        <p:strVal val="visible"/>
                                      </p:to>
                                    </p:set>
                                    <p:animEffect transition="in" filter="fade">
                                      <p:cBhvr>
                                        <p:cTn id="34" dur="500"/>
                                        <p:tgtEl>
                                          <p:spTgt spid="1044"/>
                                        </p:tgtEl>
                                      </p:cBhvr>
                                    </p:animEffect>
                                  </p:childTnLst>
                                </p:cTn>
                              </p:par>
                              <p:par>
                                <p:cTn id="35" presetID="10" presetClass="entr" presetSubtype="0" fill="hold" nodeType="withEffect">
                                  <p:stCondLst>
                                    <p:cond delay="0"/>
                                  </p:stCondLst>
                                  <p:childTnLst>
                                    <p:set>
                                      <p:cBhvr>
                                        <p:cTn id="36" dur="1" fill="hold">
                                          <p:stCondLst>
                                            <p:cond delay="0"/>
                                          </p:stCondLst>
                                        </p:cTn>
                                        <p:tgtEl>
                                          <p:spTgt spid="1046"/>
                                        </p:tgtEl>
                                        <p:attrNameLst>
                                          <p:attrName>style.visibility</p:attrName>
                                        </p:attrNameLst>
                                      </p:cBhvr>
                                      <p:to>
                                        <p:strVal val="visible"/>
                                      </p:to>
                                    </p:set>
                                    <p:animEffect transition="in" filter="fade">
                                      <p:cBhvr>
                                        <p:cTn id="37" dur="500"/>
                                        <p:tgtEl>
                                          <p:spTgt spid="1046"/>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fade">
                                      <p:cBhvr>
                                        <p:cTn id="42" dur="500"/>
                                        <p:tgtEl>
                                          <p:spTgt spid="12"/>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4"/>
                                        </p:tgtEl>
                                        <p:attrNameLst>
                                          <p:attrName>style.visibility</p:attrName>
                                        </p:attrNameLst>
                                      </p:cBhvr>
                                      <p:to>
                                        <p:strVal val="visible"/>
                                      </p:to>
                                    </p:set>
                                    <p:animEffect transition="in" filter="fade">
                                      <p:cBhvr>
                                        <p:cTn id="47" dur="500"/>
                                        <p:tgtEl>
                                          <p:spTgt spid="24"/>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fade">
                                      <p:cBhvr>
                                        <p:cTn id="52" dur="500"/>
                                        <p:tgtEl>
                                          <p:spTgt spid="15"/>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4"/>
                                        </p:tgtEl>
                                        <p:attrNameLst>
                                          <p:attrName>style.visibility</p:attrName>
                                        </p:attrNameLst>
                                      </p:cBhvr>
                                      <p:to>
                                        <p:strVal val="visible"/>
                                      </p:to>
                                    </p:set>
                                    <p:animEffect transition="in" filter="fade">
                                      <p:cBhvr>
                                        <p:cTn id="55" dur="500"/>
                                        <p:tgtEl>
                                          <p:spTgt spid="4"/>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22"/>
                                        </p:tgtEl>
                                        <p:attrNameLst>
                                          <p:attrName>style.visibility</p:attrName>
                                        </p:attrNameLst>
                                      </p:cBhvr>
                                      <p:to>
                                        <p:strVal val="visible"/>
                                      </p:to>
                                    </p:set>
                                    <p:animEffect transition="in" filter="fade">
                                      <p:cBhvr>
                                        <p:cTn id="60" dur="500"/>
                                        <p:tgtEl>
                                          <p:spTgt spid="22"/>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46"/>
                                        </p:tgtEl>
                                        <p:attrNameLst>
                                          <p:attrName>style.visibility</p:attrName>
                                        </p:attrNameLst>
                                      </p:cBhvr>
                                      <p:to>
                                        <p:strVal val="visible"/>
                                      </p:to>
                                    </p:set>
                                    <p:animEffect transition="in" filter="fade">
                                      <p:cBhvr>
                                        <p:cTn id="65" dur="500"/>
                                        <p:tgtEl>
                                          <p:spTgt spid="46"/>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25"/>
                                        </p:tgtEl>
                                        <p:attrNameLst>
                                          <p:attrName>style.visibility</p:attrName>
                                        </p:attrNameLst>
                                      </p:cBhvr>
                                      <p:to>
                                        <p:strVal val="visible"/>
                                      </p:to>
                                    </p:set>
                                    <p:animEffect transition="in" filter="fade">
                                      <p:cBhvr>
                                        <p:cTn id="70" dur="500"/>
                                        <p:tgtEl>
                                          <p:spTgt spid="25"/>
                                        </p:tgtEl>
                                      </p:cBhvr>
                                    </p:animEffect>
                                  </p:childTnLst>
                                </p:cTn>
                              </p:par>
                            </p:childTnLst>
                          </p:cTn>
                        </p:par>
                      </p:childTnLst>
                    </p:cTn>
                  </p:par>
                  <p:par>
                    <p:cTn id="71" fill="hold">
                      <p:stCondLst>
                        <p:cond delay="indefinite"/>
                      </p:stCondLst>
                      <p:childTnLst>
                        <p:par>
                          <p:cTn id="72" fill="hold">
                            <p:stCondLst>
                              <p:cond delay="0"/>
                            </p:stCondLst>
                            <p:childTnLst>
                              <p:par>
                                <p:cTn id="73" presetID="26" presetClass="entr" presetSubtype="0" fill="hold" grpId="0" nodeType="clickEffect">
                                  <p:stCondLst>
                                    <p:cond delay="0"/>
                                  </p:stCondLst>
                                  <p:childTnLst>
                                    <p:set>
                                      <p:cBhvr>
                                        <p:cTn id="74" dur="1" fill="hold">
                                          <p:stCondLst>
                                            <p:cond delay="0"/>
                                          </p:stCondLst>
                                        </p:cTn>
                                        <p:tgtEl>
                                          <p:spTgt spid="29"/>
                                        </p:tgtEl>
                                        <p:attrNameLst>
                                          <p:attrName>style.visibility</p:attrName>
                                        </p:attrNameLst>
                                      </p:cBhvr>
                                      <p:to>
                                        <p:strVal val="visible"/>
                                      </p:to>
                                    </p:set>
                                    <p:animEffect transition="in" filter="wipe(down)">
                                      <p:cBhvr>
                                        <p:cTn id="75" dur="580">
                                          <p:stCondLst>
                                            <p:cond delay="0"/>
                                          </p:stCondLst>
                                        </p:cTn>
                                        <p:tgtEl>
                                          <p:spTgt spid="29"/>
                                        </p:tgtEl>
                                      </p:cBhvr>
                                    </p:animEffect>
                                    <p:anim calcmode="lin" valueType="num">
                                      <p:cBhvr>
                                        <p:cTn id="76" dur="1822" tmFilter="0,0; 0.14,0.36; 0.43,0.73; 0.71,0.91; 1.0,1.0">
                                          <p:stCondLst>
                                            <p:cond delay="0"/>
                                          </p:stCondLst>
                                        </p:cTn>
                                        <p:tgtEl>
                                          <p:spTgt spid="29"/>
                                        </p:tgtEl>
                                        <p:attrNameLst>
                                          <p:attrName>ppt_x</p:attrName>
                                        </p:attrNameLst>
                                      </p:cBhvr>
                                      <p:tavLst>
                                        <p:tav tm="0">
                                          <p:val>
                                            <p:strVal val="#ppt_x-0.25"/>
                                          </p:val>
                                        </p:tav>
                                        <p:tav tm="100000">
                                          <p:val>
                                            <p:strVal val="#ppt_x"/>
                                          </p:val>
                                        </p:tav>
                                      </p:tavLst>
                                    </p:anim>
                                    <p:anim calcmode="lin" valueType="num">
                                      <p:cBhvr>
                                        <p:cTn id="77" dur="664" tmFilter="0.0,0.0; 0.25,0.07; 0.50,0.2; 0.75,0.467; 1.0,1.0">
                                          <p:stCondLst>
                                            <p:cond delay="0"/>
                                          </p:stCondLst>
                                        </p:cTn>
                                        <p:tgtEl>
                                          <p:spTgt spid="29"/>
                                        </p:tgtEl>
                                        <p:attrNameLst>
                                          <p:attrName>ppt_y</p:attrName>
                                        </p:attrNameLst>
                                      </p:cBhvr>
                                      <p:tavLst>
                                        <p:tav tm="0" fmla="#ppt_y-sin(pi*$)/3">
                                          <p:val>
                                            <p:fltVal val="0.5"/>
                                          </p:val>
                                        </p:tav>
                                        <p:tav tm="100000">
                                          <p:val>
                                            <p:fltVal val="1"/>
                                          </p:val>
                                        </p:tav>
                                      </p:tavLst>
                                    </p:anim>
                                    <p:anim calcmode="lin" valueType="num">
                                      <p:cBhvr>
                                        <p:cTn id="78" dur="664" tmFilter="0, 0; 0.125,0.2665; 0.25,0.4; 0.375,0.465; 0.5,0.5;  0.625,0.535; 0.75,0.6; 0.875,0.7335; 1,1">
                                          <p:stCondLst>
                                            <p:cond delay="664"/>
                                          </p:stCondLst>
                                        </p:cTn>
                                        <p:tgtEl>
                                          <p:spTgt spid="29"/>
                                        </p:tgtEl>
                                        <p:attrNameLst>
                                          <p:attrName>ppt_y</p:attrName>
                                        </p:attrNameLst>
                                      </p:cBhvr>
                                      <p:tavLst>
                                        <p:tav tm="0" fmla="#ppt_y-sin(pi*$)/9">
                                          <p:val>
                                            <p:fltVal val="0"/>
                                          </p:val>
                                        </p:tav>
                                        <p:tav tm="100000">
                                          <p:val>
                                            <p:fltVal val="1"/>
                                          </p:val>
                                        </p:tav>
                                      </p:tavLst>
                                    </p:anim>
                                    <p:anim calcmode="lin" valueType="num">
                                      <p:cBhvr>
                                        <p:cTn id="79" dur="332" tmFilter="0, 0; 0.125,0.2665; 0.25,0.4; 0.375,0.465; 0.5,0.5;  0.625,0.535; 0.75,0.6; 0.875,0.7335; 1,1">
                                          <p:stCondLst>
                                            <p:cond delay="1324"/>
                                          </p:stCondLst>
                                        </p:cTn>
                                        <p:tgtEl>
                                          <p:spTgt spid="29"/>
                                        </p:tgtEl>
                                        <p:attrNameLst>
                                          <p:attrName>ppt_y</p:attrName>
                                        </p:attrNameLst>
                                      </p:cBhvr>
                                      <p:tavLst>
                                        <p:tav tm="0" fmla="#ppt_y-sin(pi*$)/27">
                                          <p:val>
                                            <p:fltVal val="0"/>
                                          </p:val>
                                        </p:tav>
                                        <p:tav tm="100000">
                                          <p:val>
                                            <p:fltVal val="1"/>
                                          </p:val>
                                        </p:tav>
                                      </p:tavLst>
                                    </p:anim>
                                    <p:anim calcmode="lin" valueType="num">
                                      <p:cBhvr>
                                        <p:cTn id="80" dur="164" tmFilter="0, 0; 0.125,0.2665; 0.25,0.4; 0.375,0.465; 0.5,0.5;  0.625,0.535; 0.75,0.6; 0.875,0.7335; 1,1">
                                          <p:stCondLst>
                                            <p:cond delay="1656"/>
                                          </p:stCondLst>
                                        </p:cTn>
                                        <p:tgtEl>
                                          <p:spTgt spid="29"/>
                                        </p:tgtEl>
                                        <p:attrNameLst>
                                          <p:attrName>ppt_y</p:attrName>
                                        </p:attrNameLst>
                                      </p:cBhvr>
                                      <p:tavLst>
                                        <p:tav tm="0" fmla="#ppt_y-sin(pi*$)/81">
                                          <p:val>
                                            <p:fltVal val="0"/>
                                          </p:val>
                                        </p:tav>
                                        <p:tav tm="100000">
                                          <p:val>
                                            <p:fltVal val="1"/>
                                          </p:val>
                                        </p:tav>
                                      </p:tavLst>
                                    </p:anim>
                                    <p:animScale>
                                      <p:cBhvr>
                                        <p:cTn id="81" dur="26">
                                          <p:stCondLst>
                                            <p:cond delay="650"/>
                                          </p:stCondLst>
                                        </p:cTn>
                                        <p:tgtEl>
                                          <p:spTgt spid="29"/>
                                        </p:tgtEl>
                                      </p:cBhvr>
                                      <p:to x="100000" y="60000"/>
                                    </p:animScale>
                                    <p:animScale>
                                      <p:cBhvr>
                                        <p:cTn id="82" dur="166" decel="50000">
                                          <p:stCondLst>
                                            <p:cond delay="676"/>
                                          </p:stCondLst>
                                        </p:cTn>
                                        <p:tgtEl>
                                          <p:spTgt spid="29"/>
                                        </p:tgtEl>
                                      </p:cBhvr>
                                      <p:to x="100000" y="100000"/>
                                    </p:animScale>
                                    <p:animScale>
                                      <p:cBhvr>
                                        <p:cTn id="83" dur="26">
                                          <p:stCondLst>
                                            <p:cond delay="1312"/>
                                          </p:stCondLst>
                                        </p:cTn>
                                        <p:tgtEl>
                                          <p:spTgt spid="29"/>
                                        </p:tgtEl>
                                      </p:cBhvr>
                                      <p:to x="100000" y="80000"/>
                                    </p:animScale>
                                    <p:animScale>
                                      <p:cBhvr>
                                        <p:cTn id="84" dur="166" decel="50000">
                                          <p:stCondLst>
                                            <p:cond delay="1338"/>
                                          </p:stCondLst>
                                        </p:cTn>
                                        <p:tgtEl>
                                          <p:spTgt spid="29"/>
                                        </p:tgtEl>
                                      </p:cBhvr>
                                      <p:to x="100000" y="100000"/>
                                    </p:animScale>
                                    <p:animScale>
                                      <p:cBhvr>
                                        <p:cTn id="85" dur="26">
                                          <p:stCondLst>
                                            <p:cond delay="1642"/>
                                          </p:stCondLst>
                                        </p:cTn>
                                        <p:tgtEl>
                                          <p:spTgt spid="29"/>
                                        </p:tgtEl>
                                      </p:cBhvr>
                                      <p:to x="100000" y="90000"/>
                                    </p:animScale>
                                    <p:animScale>
                                      <p:cBhvr>
                                        <p:cTn id="86" dur="166" decel="50000">
                                          <p:stCondLst>
                                            <p:cond delay="1668"/>
                                          </p:stCondLst>
                                        </p:cTn>
                                        <p:tgtEl>
                                          <p:spTgt spid="29"/>
                                        </p:tgtEl>
                                      </p:cBhvr>
                                      <p:to x="100000" y="100000"/>
                                    </p:animScale>
                                    <p:animScale>
                                      <p:cBhvr>
                                        <p:cTn id="87" dur="26">
                                          <p:stCondLst>
                                            <p:cond delay="1808"/>
                                          </p:stCondLst>
                                        </p:cTn>
                                        <p:tgtEl>
                                          <p:spTgt spid="29"/>
                                        </p:tgtEl>
                                      </p:cBhvr>
                                      <p:to x="100000" y="95000"/>
                                    </p:animScale>
                                    <p:animScale>
                                      <p:cBhvr>
                                        <p:cTn id="88" dur="166" decel="50000">
                                          <p:stCondLst>
                                            <p:cond delay="1834"/>
                                          </p:stCondLst>
                                        </p:cTn>
                                        <p:tgtEl>
                                          <p:spTgt spid="29"/>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2" grpId="0" animBg="1"/>
      <p:bldP spid="25" grpId="0"/>
      <p:bldP spid="46" grpId="0"/>
      <p:bldP spid="2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25EBF50-E312-47A6-9EBC-386F2101649B}"/>
              </a:ext>
            </a:extLst>
          </p:cNvPr>
          <p:cNvSpPr txBox="1"/>
          <p:nvPr/>
        </p:nvSpPr>
        <p:spPr>
          <a:xfrm>
            <a:off x="1112837" y="1744662"/>
            <a:ext cx="6999032" cy="4311950"/>
          </a:xfrm>
          <a:prstGeom prst="rect">
            <a:avLst/>
          </a:prstGeom>
          <a:noFill/>
        </p:spPr>
        <p:txBody>
          <a:bodyPr wrap="none" lIns="182880" tIns="146304" rIns="182880" bIns="146304" rtlCol="0">
            <a:spAutoFit/>
          </a:bodyPr>
          <a:lstStyle/>
          <a:p>
            <a:pPr marL="457200" indent="-457200">
              <a:lnSpc>
                <a:spcPct val="90000"/>
              </a:lnSpc>
              <a:spcAft>
                <a:spcPts val="600"/>
              </a:spcAft>
              <a:buAutoNum type="arabicPeriod"/>
            </a:pPr>
            <a:r>
              <a:rPr lang="en-US" altLang="ko-KR" sz="2400" dirty="0">
                <a:gradFill>
                  <a:gsLst>
                    <a:gs pos="2917">
                      <a:schemeClr val="tx1"/>
                    </a:gs>
                    <a:gs pos="30000">
                      <a:schemeClr val="tx1"/>
                    </a:gs>
                  </a:gsLst>
                  <a:lin ang="5400000" scaled="0"/>
                </a:gradFill>
              </a:rPr>
              <a:t>Introduce Cortana &amp; Bot Framework</a:t>
            </a:r>
          </a:p>
          <a:p>
            <a:pPr marL="457200" indent="-457200">
              <a:lnSpc>
                <a:spcPct val="90000"/>
              </a:lnSpc>
              <a:spcAft>
                <a:spcPts val="600"/>
              </a:spcAft>
              <a:buAutoNum type="arabicPeriod"/>
            </a:pPr>
            <a:r>
              <a:rPr lang="en-US" altLang="ko-KR" sz="2400" dirty="0">
                <a:gradFill>
                  <a:gsLst>
                    <a:gs pos="2917">
                      <a:schemeClr val="tx1"/>
                    </a:gs>
                    <a:gs pos="30000">
                      <a:schemeClr val="tx1"/>
                    </a:gs>
                  </a:gsLst>
                  <a:lin ang="5400000" scaled="0"/>
                </a:gradFill>
              </a:rPr>
              <a:t>Bot Framework &amp; development tool checking</a:t>
            </a:r>
          </a:p>
          <a:p>
            <a:pPr marL="457200" indent="-457200">
              <a:lnSpc>
                <a:spcPct val="90000"/>
              </a:lnSpc>
              <a:spcAft>
                <a:spcPts val="600"/>
              </a:spcAft>
              <a:buAutoNum type="arabicPeriod"/>
            </a:pPr>
            <a:r>
              <a:rPr lang="en-US" altLang="ko-KR" sz="2400" dirty="0">
                <a:gradFill>
                  <a:gsLst>
                    <a:gs pos="2917">
                      <a:schemeClr val="tx1"/>
                    </a:gs>
                    <a:gs pos="30000">
                      <a:schemeClr val="tx1"/>
                    </a:gs>
                  </a:gsLst>
                  <a:lin ang="5400000" scaled="0"/>
                </a:gradFill>
              </a:rPr>
              <a:t>Hello Bot</a:t>
            </a:r>
          </a:p>
          <a:p>
            <a:pPr marL="457200" indent="-457200">
              <a:lnSpc>
                <a:spcPct val="90000"/>
              </a:lnSpc>
              <a:spcAft>
                <a:spcPts val="600"/>
              </a:spcAft>
              <a:buAutoNum type="arabicPeriod"/>
            </a:pPr>
            <a:r>
              <a:rPr lang="en-US" altLang="ko-KR" sz="2400" dirty="0">
                <a:gradFill>
                  <a:gsLst>
                    <a:gs pos="2917">
                      <a:schemeClr val="tx1"/>
                    </a:gs>
                    <a:gs pos="30000">
                      <a:schemeClr val="tx1"/>
                    </a:gs>
                  </a:gsLst>
                  <a:lin ang="5400000" scaled="0"/>
                </a:gradFill>
              </a:rPr>
              <a:t>Dialog</a:t>
            </a:r>
          </a:p>
          <a:p>
            <a:pPr marL="457200" indent="-457200">
              <a:lnSpc>
                <a:spcPct val="90000"/>
              </a:lnSpc>
              <a:spcAft>
                <a:spcPts val="600"/>
              </a:spcAft>
              <a:buAutoNum type="arabicPeriod"/>
            </a:pPr>
            <a:r>
              <a:rPr lang="en-US" altLang="ko-KR" sz="2400" dirty="0">
                <a:gradFill>
                  <a:gsLst>
                    <a:gs pos="2917">
                      <a:schemeClr val="tx1"/>
                    </a:gs>
                    <a:gs pos="30000">
                      <a:schemeClr val="tx1"/>
                    </a:gs>
                  </a:gsLst>
                  <a:lin ang="5400000" scaled="0"/>
                </a:gradFill>
              </a:rPr>
              <a:t>Card</a:t>
            </a:r>
          </a:p>
          <a:p>
            <a:pPr marL="457200" indent="-457200">
              <a:lnSpc>
                <a:spcPct val="90000"/>
              </a:lnSpc>
              <a:spcAft>
                <a:spcPts val="600"/>
              </a:spcAft>
              <a:buAutoNum type="arabicPeriod"/>
            </a:pPr>
            <a:r>
              <a:rPr lang="en-US" altLang="ko-KR" sz="2400" dirty="0">
                <a:gradFill>
                  <a:gsLst>
                    <a:gs pos="2917">
                      <a:schemeClr val="tx1"/>
                    </a:gs>
                    <a:gs pos="30000">
                      <a:schemeClr val="tx1"/>
                    </a:gs>
                  </a:gsLst>
                  <a:lin ang="5400000" scaled="0"/>
                </a:gradFill>
              </a:rPr>
              <a:t>Text Mining</a:t>
            </a:r>
          </a:p>
          <a:p>
            <a:pPr marL="457200" indent="-457200">
              <a:lnSpc>
                <a:spcPct val="90000"/>
              </a:lnSpc>
              <a:spcAft>
                <a:spcPts val="600"/>
              </a:spcAft>
              <a:buAutoNum type="arabicPeriod"/>
            </a:pPr>
            <a:r>
              <a:rPr lang="en-US" altLang="ko-KR" sz="2400" dirty="0">
                <a:gradFill>
                  <a:gsLst>
                    <a:gs pos="2917">
                      <a:schemeClr val="tx1"/>
                    </a:gs>
                    <a:gs pos="30000">
                      <a:schemeClr val="tx1"/>
                    </a:gs>
                  </a:gsLst>
                  <a:lin ang="5400000" scaled="0"/>
                </a:gradFill>
              </a:rPr>
              <a:t>NLP</a:t>
            </a:r>
          </a:p>
          <a:p>
            <a:pPr marL="457200" indent="-457200">
              <a:lnSpc>
                <a:spcPct val="90000"/>
              </a:lnSpc>
              <a:spcAft>
                <a:spcPts val="600"/>
              </a:spcAft>
              <a:buAutoNum type="arabicPeriod"/>
            </a:pPr>
            <a:r>
              <a:rPr lang="en-US" altLang="ko-KR" sz="2400" dirty="0">
                <a:gradFill>
                  <a:gsLst>
                    <a:gs pos="2917">
                      <a:schemeClr val="tx1"/>
                    </a:gs>
                    <a:gs pos="30000">
                      <a:schemeClr val="tx1"/>
                    </a:gs>
                  </a:gsLst>
                  <a:lin ang="5400000" scaled="0"/>
                </a:gradFill>
              </a:rPr>
              <a:t>Web Chat &amp; Cortana setting</a:t>
            </a:r>
          </a:p>
          <a:p>
            <a:pPr marL="457200" indent="-457200">
              <a:lnSpc>
                <a:spcPct val="90000"/>
              </a:lnSpc>
              <a:spcAft>
                <a:spcPts val="600"/>
              </a:spcAft>
              <a:buAutoNum type="arabicPeriod"/>
            </a:pPr>
            <a:endParaRPr lang="en-US" altLang="ko-KR" sz="2400" dirty="0">
              <a:gradFill>
                <a:gsLst>
                  <a:gs pos="2917">
                    <a:schemeClr val="tx1"/>
                  </a:gs>
                  <a:gs pos="30000">
                    <a:schemeClr val="tx1"/>
                  </a:gs>
                </a:gsLst>
                <a:lin ang="5400000" scaled="0"/>
              </a:gradFill>
            </a:endParaRPr>
          </a:p>
          <a:p>
            <a:pPr marL="457200" indent="-457200">
              <a:lnSpc>
                <a:spcPct val="90000"/>
              </a:lnSpc>
              <a:spcAft>
                <a:spcPts val="600"/>
              </a:spcAft>
              <a:buAutoNum type="arabicPeriod"/>
            </a:pPr>
            <a:r>
              <a:rPr lang="en-US" altLang="ko-KR" sz="2400" dirty="0">
                <a:gradFill>
                  <a:gsLst>
                    <a:gs pos="2917">
                      <a:schemeClr val="tx1"/>
                    </a:gs>
                    <a:gs pos="30000">
                      <a:schemeClr val="tx1"/>
                    </a:gs>
                  </a:gsLst>
                  <a:lin ang="5400000" scaled="0"/>
                </a:gradFill>
              </a:rPr>
              <a:t>Database connection</a:t>
            </a:r>
            <a:endParaRPr lang="ko-KR" altLang="en-US" sz="2400"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58207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t>DEMO</a:t>
            </a:r>
            <a:br>
              <a:rPr lang="en-US" dirty="0"/>
            </a:br>
            <a:r>
              <a:rPr lang="en-US" sz="3808" dirty="0"/>
              <a:t>Hello Bot</a:t>
            </a:r>
          </a:p>
        </p:txBody>
      </p:sp>
    </p:spTree>
    <p:extLst>
      <p:ext uri="{BB962C8B-B14F-4D97-AF65-F5344CB8AC3E}">
        <p14:creationId xmlns:p14="http://schemas.microsoft.com/office/powerpoint/2010/main" val="629019916"/>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2" name="Picture 6" descr="chatbot에 대한 이미지 검색결과"/>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98837" y="2963862"/>
            <a:ext cx="5772150" cy="324775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1" y="1211262"/>
            <a:ext cx="12436475" cy="1181862"/>
          </a:xfrm>
        </p:spPr>
        <p:txBody>
          <a:bodyPr/>
          <a:lstStyle/>
          <a:p>
            <a:pPr algn="ctr"/>
            <a:r>
              <a:rPr lang="en-US" b="1" dirty="0"/>
              <a:t>Code Name </a:t>
            </a:r>
            <a:r>
              <a:rPr lang="en-US" b="1"/>
              <a:t>‘Great Wall’</a:t>
            </a:r>
            <a:endParaRPr lang="en-US" b="1" dirty="0"/>
          </a:p>
        </p:txBody>
      </p:sp>
    </p:spTree>
    <p:extLst>
      <p:ext uri="{BB962C8B-B14F-4D97-AF65-F5344CB8AC3E}">
        <p14:creationId xmlns:p14="http://schemas.microsoft.com/office/powerpoint/2010/main" val="288350760"/>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p:cNvSpPr txBox="1">
            <a:spLocks/>
          </p:cNvSpPr>
          <p:nvPr/>
        </p:nvSpPr>
        <p:spPr>
          <a:xfrm>
            <a:off x="473969" y="105993"/>
            <a:ext cx="11300393" cy="1351952"/>
          </a:xfrm>
          <a:prstGeom prst="rect">
            <a:avLst/>
          </a:prstGeom>
        </p:spPr>
        <p:txBody>
          <a:bodyPr vert="horz" lIns="91440" tIns="45720" rIns="91440" bIns="45720" rtlCol="0" anchor="ctr">
            <a:normAutofit/>
          </a:bodyPr>
          <a:lstStyle>
            <a:lvl1pPr algn="l" defTabSz="932597" rtl="0" eaLnBrk="1" latinLnBrk="0" hangingPunct="1">
              <a:lnSpc>
                <a:spcPct val="90000"/>
              </a:lnSpc>
              <a:spcBef>
                <a:spcPct val="0"/>
              </a:spcBef>
              <a:buNone/>
              <a:defRPr sz="5507" kern="1200">
                <a:solidFill>
                  <a:schemeClr val="bg1"/>
                </a:solidFill>
                <a:latin typeface="+mj-lt"/>
                <a:ea typeface="+mj-ea"/>
                <a:cs typeface="+mj-cs"/>
              </a:defRPr>
            </a:lvl1pPr>
          </a:lstStyle>
          <a:p>
            <a:pPr marL="0" marR="0" lvl="0" indent="0" algn="l" defTabSz="932597" rtl="0" eaLnBrk="1" fontAlgn="auto" latinLnBrk="0" hangingPunct="1">
              <a:lnSpc>
                <a:spcPct val="90000"/>
              </a:lnSpc>
              <a:spcBef>
                <a:spcPct val="0"/>
              </a:spcBef>
              <a:spcAft>
                <a:spcPts val="0"/>
              </a:spcAft>
              <a:buClrTx/>
              <a:buSzTx/>
              <a:buFontTx/>
              <a:buNone/>
              <a:tabLst/>
              <a:defRPr/>
            </a:pPr>
            <a:r>
              <a:rPr lang="en-US" dirty="0">
                <a:solidFill>
                  <a:srgbClr val="FFFFFF"/>
                </a:solidFill>
                <a:latin typeface="Segoe UI Light"/>
              </a:rPr>
              <a:t>Connector, Activities &amp; Messages</a:t>
            </a:r>
            <a:endParaRPr kumimoji="0" lang="en-US" sz="5507" b="0" i="0" u="none" strike="noStrike" kern="1200" cap="none" spc="0" normalizeH="0" baseline="0" noProof="0" dirty="0">
              <a:ln>
                <a:noFill/>
              </a:ln>
              <a:solidFill>
                <a:srgbClr val="FFFFFF"/>
              </a:solidFill>
              <a:effectLst/>
              <a:uLnTx/>
              <a:uFillTx/>
              <a:latin typeface="Segoe UI Light"/>
              <a:ea typeface="+mj-ea"/>
              <a:cs typeface="+mj-cs"/>
            </a:endParaRPr>
          </a:p>
        </p:txBody>
      </p:sp>
      <p:graphicFrame>
        <p:nvGraphicFramePr>
          <p:cNvPr id="2" name="표 1"/>
          <p:cNvGraphicFramePr>
            <a:graphicFrameLocks noGrp="1"/>
          </p:cNvGraphicFramePr>
          <p:nvPr>
            <p:extLst>
              <p:ext uri="{D42A27DB-BD31-4B8C-83A1-F6EECF244321}">
                <p14:modId xmlns:p14="http://schemas.microsoft.com/office/powerpoint/2010/main" val="3233832872"/>
              </p:ext>
            </p:extLst>
          </p:nvPr>
        </p:nvGraphicFramePr>
        <p:xfrm>
          <a:off x="485370" y="1419599"/>
          <a:ext cx="10820400" cy="4541520"/>
        </p:xfrm>
        <a:graphic>
          <a:graphicData uri="http://schemas.openxmlformats.org/drawingml/2006/table">
            <a:tbl>
              <a:tblPr firstRow="1" bandRow="1">
                <a:tableStyleId>{5940675A-B579-460E-94D1-54222C63F5DA}</a:tableStyleId>
              </a:tblPr>
              <a:tblGrid>
                <a:gridCol w="2130000">
                  <a:extLst>
                    <a:ext uri="{9D8B030D-6E8A-4147-A177-3AD203B41FA5}">
                      <a16:colId xmlns:a16="http://schemas.microsoft.com/office/drawing/2014/main" val="3244091117"/>
                    </a:ext>
                  </a:extLst>
                </a:gridCol>
                <a:gridCol w="8690400">
                  <a:extLst>
                    <a:ext uri="{9D8B030D-6E8A-4147-A177-3AD203B41FA5}">
                      <a16:colId xmlns:a16="http://schemas.microsoft.com/office/drawing/2014/main" val="1541596668"/>
                    </a:ext>
                  </a:extLst>
                </a:gridCol>
              </a:tblGrid>
              <a:tr h="370840">
                <a:tc>
                  <a:txBody>
                    <a:bodyPr/>
                    <a:lstStyle/>
                    <a:p>
                      <a:pPr latinLnBrk="1"/>
                      <a:r>
                        <a:rPr lang="en-US" altLang="ko-KR" sz="2800" dirty="0">
                          <a:solidFill>
                            <a:schemeClr val="bg1"/>
                          </a:solidFill>
                        </a:rPr>
                        <a:t>Connector </a:t>
                      </a:r>
                      <a:endParaRPr lang="ko-KR" altLang="en-US" sz="2800" dirty="0">
                        <a:solidFill>
                          <a:schemeClr val="bg1"/>
                        </a:solidFill>
                      </a:endParaRPr>
                    </a:p>
                  </a:txBody>
                  <a:tcPr/>
                </a:tc>
                <a:tc>
                  <a:txBody>
                    <a:bodyPr/>
                    <a:lstStyle/>
                    <a:p>
                      <a:pPr marL="0" marR="0" lvl="0" indent="0" algn="l" defTabSz="932742" rtl="0" eaLnBrk="1" fontAlgn="auto" latinLnBrk="1" hangingPunct="1">
                        <a:lnSpc>
                          <a:spcPct val="100000"/>
                        </a:lnSpc>
                        <a:spcBef>
                          <a:spcPts val="0"/>
                        </a:spcBef>
                        <a:spcAft>
                          <a:spcPts val="0"/>
                        </a:spcAft>
                        <a:buClrTx/>
                        <a:buSzTx/>
                        <a:buFontTx/>
                        <a:buNone/>
                        <a:tabLst/>
                        <a:defRPr/>
                      </a:pPr>
                      <a:r>
                        <a:rPr lang="en-US" altLang="ko-KR" sz="2800" dirty="0">
                          <a:solidFill>
                            <a:schemeClr val="bg1"/>
                          </a:solidFill>
                        </a:rPr>
                        <a:t>The Connector (or Connector Service) handles all communication, conversations, state, and authorization for all activities between a Bot and Users.</a:t>
                      </a:r>
                      <a:endParaRPr lang="ko-KR" altLang="en-US" sz="2800" dirty="0">
                        <a:solidFill>
                          <a:schemeClr val="bg1"/>
                        </a:solidFill>
                      </a:endParaRPr>
                    </a:p>
                  </a:txBody>
                  <a:tcPr/>
                </a:tc>
                <a:extLst>
                  <a:ext uri="{0D108BD9-81ED-4DB2-BD59-A6C34878D82A}">
                    <a16:rowId xmlns:a16="http://schemas.microsoft.com/office/drawing/2014/main" val="4037017657"/>
                  </a:ext>
                </a:extLst>
              </a:tr>
              <a:tr h="370840">
                <a:tc>
                  <a:txBody>
                    <a:bodyPr/>
                    <a:lstStyle/>
                    <a:p>
                      <a:pPr latinLnBrk="1"/>
                      <a:r>
                        <a:rPr lang="en-US" altLang="ko-KR" sz="2800" dirty="0">
                          <a:solidFill>
                            <a:schemeClr val="bg1"/>
                          </a:solidFill>
                        </a:rPr>
                        <a:t>Activity</a:t>
                      </a:r>
                      <a:endParaRPr lang="ko-KR" altLang="en-US" sz="2800" dirty="0">
                        <a:solidFill>
                          <a:schemeClr val="bg1"/>
                        </a:solidFill>
                      </a:endParaRPr>
                    </a:p>
                  </a:txBody>
                  <a:tcPr/>
                </a:tc>
                <a:tc>
                  <a:txBody>
                    <a:bodyPr/>
                    <a:lstStyle/>
                    <a:p>
                      <a:pPr marL="0" marR="0" lvl="0" indent="0" algn="l" defTabSz="932742" rtl="0" eaLnBrk="1" fontAlgn="auto" latinLnBrk="1" hangingPunct="1">
                        <a:lnSpc>
                          <a:spcPct val="100000"/>
                        </a:lnSpc>
                        <a:spcBef>
                          <a:spcPts val="0"/>
                        </a:spcBef>
                        <a:spcAft>
                          <a:spcPts val="0"/>
                        </a:spcAft>
                        <a:buClrTx/>
                        <a:buSzTx/>
                        <a:buFontTx/>
                        <a:buNone/>
                        <a:tabLst/>
                        <a:defRPr/>
                      </a:pPr>
                      <a:r>
                        <a:rPr lang="en-US" altLang="ko-KR" sz="2800" dirty="0">
                          <a:solidFill>
                            <a:schemeClr val="bg1"/>
                          </a:solidFill>
                        </a:rPr>
                        <a:t>An Activity is a specific event that occurs between a Bot and Users, such as an actual message, or conversation notification.</a:t>
                      </a:r>
                    </a:p>
                  </a:txBody>
                  <a:tcPr/>
                </a:tc>
                <a:extLst>
                  <a:ext uri="{0D108BD9-81ED-4DB2-BD59-A6C34878D82A}">
                    <a16:rowId xmlns:a16="http://schemas.microsoft.com/office/drawing/2014/main" val="600256132"/>
                  </a:ext>
                </a:extLst>
              </a:tr>
              <a:tr h="370840">
                <a:tc>
                  <a:txBody>
                    <a:bodyPr/>
                    <a:lstStyle/>
                    <a:p>
                      <a:pPr latinLnBrk="1"/>
                      <a:r>
                        <a:rPr lang="en-US" altLang="ko-KR" sz="2800" dirty="0">
                          <a:solidFill>
                            <a:schemeClr val="bg1"/>
                          </a:solidFill>
                        </a:rPr>
                        <a:t>Message</a:t>
                      </a:r>
                      <a:endParaRPr lang="ko-KR" altLang="en-US" sz="2800" dirty="0">
                        <a:solidFill>
                          <a:schemeClr val="bg1"/>
                        </a:solidFill>
                      </a:endParaRPr>
                    </a:p>
                  </a:txBody>
                  <a:tcPr/>
                </a:tc>
                <a:tc>
                  <a:txBody>
                    <a:bodyPr/>
                    <a:lstStyle/>
                    <a:p>
                      <a:pPr marL="0" marR="0" lvl="0" indent="0" algn="l" defTabSz="932742" rtl="0" eaLnBrk="1" fontAlgn="auto" latinLnBrk="1" hangingPunct="1">
                        <a:lnSpc>
                          <a:spcPct val="100000"/>
                        </a:lnSpc>
                        <a:spcBef>
                          <a:spcPts val="0"/>
                        </a:spcBef>
                        <a:spcAft>
                          <a:spcPts val="0"/>
                        </a:spcAft>
                        <a:buClrTx/>
                        <a:buSzTx/>
                        <a:buFontTx/>
                        <a:buNone/>
                        <a:tabLst/>
                        <a:defRPr/>
                      </a:pPr>
                      <a:r>
                        <a:rPr lang="en-US" altLang="ko-KR" sz="2800" dirty="0">
                          <a:solidFill>
                            <a:schemeClr val="bg1"/>
                          </a:solidFill>
                        </a:rPr>
                        <a:t>A Message is an overt (typically visible) communication between a Bot and Users, such as a User asking a question, or a Bot responding with a reply.</a:t>
                      </a:r>
                    </a:p>
                  </a:txBody>
                  <a:tcPr/>
                </a:tc>
                <a:extLst>
                  <a:ext uri="{0D108BD9-81ED-4DB2-BD59-A6C34878D82A}">
                    <a16:rowId xmlns:a16="http://schemas.microsoft.com/office/drawing/2014/main" val="1203526796"/>
                  </a:ext>
                </a:extLst>
              </a:tr>
            </a:tbl>
          </a:graphicData>
        </a:graphic>
      </p:graphicFrame>
    </p:spTree>
    <p:extLst>
      <p:ext uri="{BB962C8B-B14F-4D97-AF65-F5344CB8AC3E}">
        <p14:creationId xmlns:p14="http://schemas.microsoft.com/office/powerpoint/2010/main" val="3456386713"/>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336014" y="3132570"/>
            <a:ext cx="2600045" cy="976594"/>
          </a:xfrm>
          <a:prstGeom prst="rect">
            <a:avLst/>
          </a:prstGeom>
          <a:solidFill>
            <a:srgbClr val="003C6C"/>
          </a:solidFill>
          <a:ln w="6350">
            <a:solidFill>
              <a:srgbClr val="595959"/>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a:ea typeface="+mn-ea"/>
                <a:cs typeface="+mn-cs"/>
              </a:rPr>
              <a:t>Chat Bot</a:t>
            </a: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a:ea typeface="+mn-ea"/>
                <a:cs typeface="+mn-cs"/>
              </a:rPr>
              <a:t>(Bot Framework)</a:t>
            </a:r>
          </a:p>
        </p:txBody>
      </p:sp>
      <p:sp>
        <p:nvSpPr>
          <p:cNvPr id="12" name="Rectangle 11"/>
          <p:cNvSpPr/>
          <p:nvPr/>
        </p:nvSpPr>
        <p:spPr>
          <a:xfrm>
            <a:off x="5132423" y="2901801"/>
            <a:ext cx="2712162" cy="1483644"/>
          </a:xfrm>
          <a:prstGeom prst="rect">
            <a:avLst/>
          </a:prstGeom>
          <a:solidFill>
            <a:schemeClr val="tx2">
              <a:lumMod val="50000"/>
            </a:schemeClr>
          </a:solidFill>
          <a:ln w="6350">
            <a:solidFill>
              <a:srgbClr val="595959"/>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FFFFFF"/>
                </a:solidFill>
                <a:effectLst/>
                <a:uLnTx/>
                <a:uFillTx/>
                <a:latin typeface="Segoe UI"/>
                <a:ea typeface="+mn-ea"/>
                <a:cs typeface="+mn-cs"/>
              </a:rPr>
              <a:t>CONNECTOR</a:t>
            </a:r>
          </a:p>
        </p:txBody>
      </p:sp>
      <p:pic>
        <p:nvPicPr>
          <p:cNvPr id="15" name="Picture 14"/>
          <p:cNvPicPr>
            <a:picLocks noChangeAspect="1"/>
          </p:cNvPicPr>
          <p:nvPr/>
        </p:nvPicPr>
        <p:blipFill>
          <a:blip r:embed="rId3"/>
          <a:stretch>
            <a:fillRect/>
          </a:stretch>
        </p:blipFill>
        <p:spPr>
          <a:xfrm>
            <a:off x="960437" y="2045482"/>
            <a:ext cx="1354835" cy="1354835"/>
          </a:xfrm>
          <a:prstGeom prst="rect">
            <a:avLst/>
          </a:prstGeom>
        </p:spPr>
      </p:pic>
      <p:cxnSp>
        <p:nvCxnSpPr>
          <p:cNvPr id="22" name="Straight Arrow Connector 21"/>
          <p:cNvCxnSpPr>
            <a:cxnSpLocks/>
            <a:stCxn id="4" idx="3"/>
            <a:endCxn id="12" idx="1"/>
          </p:cNvCxnSpPr>
          <p:nvPr/>
        </p:nvCxnSpPr>
        <p:spPr>
          <a:xfrm>
            <a:off x="3936059" y="3620867"/>
            <a:ext cx="1196364" cy="22756"/>
          </a:xfrm>
          <a:prstGeom prst="straightConnector1">
            <a:avLst/>
          </a:prstGeom>
          <a:ln w="50800" cmpd="sng">
            <a:solidFill>
              <a:srgbClr val="595959"/>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a:cxnSpLocks/>
          </p:cNvCxnSpPr>
          <p:nvPr/>
        </p:nvCxnSpPr>
        <p:spPr>
          <a:xfrm>
            <a:off x="7920841" y="3851360"/>
            <a:ext cx="1395113" cy="1"/>
          </a:xfrm>
          <a:prstGeom prst="straightConnector1">
            <a:avLst/>
          </a:prstGeom>
          <a:ln w="63500" cmpd="sng">
            <a:solidFill>
              <a:srgbClr val="595959"/>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11" name="Title 2"/>
          <p:cNvSpPr txBox="1">
            <a:spLocks/>
          </p:cNvSpPr>
          <p:nvPr/>
        </p:nvSpPr>
        <p:spPr>
          <a:xfrm>
            <a:off x="473969" y="105993"/>
            <a:ext cx="11300393" cy="1351952"/>
          </a:xfrm>
          <a:prstGeom prst="rect">
            <a:avLst/>
          </a:prstGeom>
        </p:spPr>
        <p:txBody>
          <a:bodyPr vert="horz" lIns="91440" tIns="45720" rIns="91440" bIns="45720" rtlCol="0" anchor="ctr">
            <a:normAutofit/>
          </a:bodyPr>
          <a:lstStyle>
            <a:lvl1pPr algn="l" defTabSz="932597" rtl="0" eaLnBrk="1" latinLnBrk="0" hangingPunct="1">
              <a:lnSpc>
                <a:spcPct val="90000"/>
              </a:lnSpc>
              <a:spcBef>
                <a:spcPct val="0"/>
              </a:spcBef>
              <a:buNone/>
              <a:defRPr sz="5507" kern="1200">
                <a:solidFill>
                  <a:schemeClr val="bg1"/>
                </a:solidFill>
                <a:latin typeface="+mj-lt"/>
                <a:ea typeface="+mj-ea"/>
                <a:cs typeface="+mj-cs"/>
              </a:defRPr>
            </a:lvl1pPr>
          </a:lstStyle>
          <a:p>
            <a:pPr marL="0" marR="0" lvl="0" indent="0" algn="l" defTabSz="932597" rtl="0" eaLnBrk="1" fontAlgn="auto" latinLnBrk="0" hangingPunct="1">
              <a:lnSpc>
                <a:spcPct val="90000"/>
              </a:lnSpc>
              <a:spcBef>
                <a:spcPct val="0"/>
              </a:spcBef>
              <a:spcAft>
                <a:spcPts val="0"/>
              </a:spcAft>
              <a:buClrTx/>
              <a:buSzTx/>
              <a:buFontTx/>
              <a:buNone/>
              <a:tabLst/>
              <a:defRPr/>
            </a:pPr>
            <a:r>
              <a:rPr kumimoji="0" lang="en-US" sz="5507" b="0" i="0" u="none" strike="noStrike" kern="1200" cap="none" spc="0" normalizeH="0" baseline="0" noProof="0" dirty="0">
                <a:ln>
                  <a:noFill/>
                </a:ln>
                <a:solidFill>
                  <a:srgbClr val="FFFFFF"/>
                </a:solidFill>
                <a:effectLst/>
                <a:uLnTx/>
                <a:uFillTx/>
                <a:latin typeface="Segoe UI Light"/>
                <a:ea typeface="+mj-ea"/>
                <a:cs typeface="+mj-cs"/>
              </a:rPr>
              <a:t>Connector Service Flow.</a:t>
            </a:r>
          </a:p>
        </p:txBody>
      </p:sp>
      <p:pic>
        <p:nvPicPr>
          <p:cNvPr id="1026" name="Picture 2" descr="https://skype.botframework.com/ico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41077" y="2158963"/>
            <a:ext cx="742838" cy="74283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facebook.botframework.com/content/icon.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436426" y="2461716"/>
            <a:ext cx="742838" cy="74283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slack.botframework.com/content/icon.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541077" y="3127207"/>
            <a:ext cx="742838" cy="74283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s://telegram.botframework.com/icon.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41077" y="4095451"/>
            <a:ext cx="742838" cy="742838"/>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ttps://msteams.botframework.com/BotFramework_MicrosoftTeams.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436426" y="3361294"/>
            <a:ext cx="742838" cy="742838"/>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https://groupme.botframework.com/icon.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450828" y="4280174"/>
            <a:ext cx="728435" cy="728435"/>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https://kik.botframework.com/content/icon.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541077" y="5063695"/>
            <a:ext cx="742838" cy="742838"/>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https://directline.botframework.com/Content/directline.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1331775" y="2858905"/>
            <a:ext cx="748616" cy="748616"/>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https://email.botframework.com/content/icon.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1331775" y="3779831"/>
            <a:ext cx="769423" cy="769423"/>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https://webchat.botframework.com/Content/webchat.pn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436426" y="5184651"/>
            <a:ext cx="769423" cy="769423"/>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https://sms.botframework.com/content/icon.png"/>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1331776" y="4721565"/>
            <a:ext cx="775310" cy="775310"/>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10001360" y="1094815"/>
            <a:ext cx="1627369" cy="523220"/>
          </a:xfrm>
          <a:prstGeom prst="rect">
            <a:avLst/>
          </a:prstGeom>
          <a:solidFill>
            <a:srgbClr val="00B0F0"/>
          </a:solidFill>
          <a:ln>
            <a:solidFill>
              <a:srgbClr val="44546A"/>
            </a:solid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2800" b="0" i="0" u="none" strike="noStrike" kern="0" cap="none" spc="0" normalizeH="0" baseline="0" noProof="0" dirty="0">
                <a:ln>
                  <a:noFill/>
                </a:ln>
                <a:solidFill>
                  <a:srgbClr val="FFFFFF"/>
                </a:solidFill>
                <a:effectLst/>
                <a:uLnTx/>
                <a:uFillTx/>
                <a:latin typeface="Segoe UI"/>
                <a:ea typeface="+mn-ea"/>
                <a:cs typeface="+mn-cs"/>
              </a:rPr>
              <a:t>Channels</a:t>
            </a:r>
            <a:endParaRPr kumimoji="0" lang="ko-KR" altLang="en-US" sz="2800" b="0" i="0" u="none" strike="noStrike" kern="0" cap="none" spc="0" normalizeH="0" baseline="0" noProof="0" dirty="0">
              <a:ln>
                <a:noFill/>
              </a:ln>
              <a:solidFill>
                <a:srgbClr val="FFFFFF"/>
              </a:solidFill>
              <a:effectLst/>
              <a:uLnTx/>
              <a:uFillTx/>
              <a:latin typeface="Segoe UI"/>
              <a:ea typeface="+mn-ea"/>
              <a:cs typeface="+mn-cs"/>
            </a:endParaRPr>
          </a:p>
        </p:txBody>
      </p:sp>
      <p:sp>
        <p:nvSpPr>
          <p:cNvPr id="25" name="직사각형 24"/>
          <p:cNvSpPr/>
          <p:nvPr/>
        </p:nvSpPr>
        <p:spPr>
          <a:xfrm>
            <a:off x="4493821" y="4633137"/>
            <a:ext cx="3622489" cy="1754326"/>
          </a:xfrm>
          <a:prstGeom prst="rect">
            <a:avLst/>
          </a:prstGeom>
        </p:spPr>
        <p:txBody>
          <a:bodyPr wrap="square">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srgbClr val="FFFFFF"/>
                </a:solidFill>
                <a:effectLst/>
                <a:uLnTx/>
                <a:uFillTx/>
                <a:latin typeface="Segoe UI"/>
                <a:ea typeface="+mn-ea"/>
                <a:cs typeface="+mn-cs"/>
              </a:rPr>
              <a:t>Routes messages</a:t>
            </a: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srgbClr val="FFFFFF"/>
                </a:solidFill>
                <a:effectLst/>
                <a:uLnTx/>
                <a:uFillTx/>
                <a:latin typeface="Segoe UI"/>
                <a:ea typeface="+mn-ea"/>
                <a:cs typeface="+mn-cs"/>
              </a:rPr>
              <a:t>manages state</a:t>
            </a: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srgbClr val="FFFFFF"/>
                </a:solidFill>
                <a:effectLst/>
                <a:uLnTx/>
                <a:uFillTx/>
                <a:latin typeface="Segoe UI"/>
                <a:ea typeface="+mn-ea"/>
                <a:cs typeface="+mn-cs"/>
              </a:rPr>
              <a:t>bot registration</a:t>
            </a: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srgbClr val="FFFFFF"/>
                </a:solidFill>
                <a:effectLst/>
                <a:uLnTx/>
                <a:uFillTx/>
                <a:latin typeface="Segoe UI"/>
                <a:ea typeface="+mn-ea"/>
                <a:cs typeface="+mn-cs"/>
              </a:rPr>
              <a:t>Tracking</a:t>
            </a: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srgbClr val="FFFFFF"/>
                </a:solidFill>
                <a:effectLst/>
                <a:uLnTx/>
                <a:uFillTx/>
                <a:latin typeface="Segoe UI"/>
                <a:ea typeface="+mn-ea"/>
                <a:cs typeface="+mn-cs"/>
              </a:rPr>
              <a:t>services (such as translation) and per-user and per-bot storage </a:t>
            </a:r>
          </a:p>
        </p:txBody>
      </p:sp>
      <p:sp>
        <p:nvSpPr>
          <p:cNvPr id="46" name="직사각형 45"/>
          <p:cNvSpPr/>
          <p:nvPr/>
        </p:nvSpPr>
        <p:spPr>
          <a:xfrm>
            <a:off x="824791" y="4559739"/>
            <a:ext cx="3622489" cy="923330"/>
          </a:xfrm>
          <a:prstGeom prst="rect">
            <a:avLst/>
          </a:prstGeom>
        </p:spPr>
        <p:txBody>
          <a:bodyPr wrap="square">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srgbClr val="FFFFFF"/>
                </a:solidFill>
                <a:effectLst/>
                <a:uLnTx/>
                <a:uFillTx/>
                <a:latin typeface="Segoe UI"/>
                <a:ea typeface="+mn-ea"/>
                <a:cs typeface="+mn-cs"/>
              </a:rPr>
              <a:t>Web Service</a:t>
            </a: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srgbClr val="FFFFFF"/>
                </a:solidFill>
                <a:effectLst/>
                <a:uLnTx/>
                <a:uFillTx/>
                <a:latin typeface="Segoe UI"/>
                <a:ea typeface="+mn-ea"/>
                <a:cs typeface="+mn-cs"/>
              </a:rPr>
              <a:t>HTTPS only</a:t>
            </a: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srgbClr val="FFFFFF"/>
                </a:solidFill>
                <a:effectLst/>
                <a:uLnTx/>
                <a:uFillTx/>
                <a:latin typeface="Segoe UI"/>
                <a:ea typeface="+mn-ea"/>
                <a:cs typeface="+mn-cs"/>
              </a:rPr>
              <a:t>ASP.NET or Node.js</a:t>
            </a:r>
          </a:p>
        </p:txBody>
      </p:sp>
      <p:sp>
        <p:nvSpPr>
          <p:cNvPr id="27" name="TextBox 26"/>
          <p:cNvSpPr txBox="1"/>
          <p:nvPr/>
        </p:nvSpPr>
        <p:spPr>
          <a:xfrm>
            <a:off x="3638803" y="1556902"/>
            <a:ext cx="1790875" cy="769441"/>
          </a:xfrm>
          <a:prstGeom prst="rect">
            <a:avLst/>
          </a:prstGeom>
          <a:solidFill>
            <a:srgbClr val="00B0F0"/>
          </a:solidFill>
          <a:ln>
            <a:solidFill>
              <a:srgbClr val="44546A"/>
            </a:solidFill>
          </a:ln>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ko-KR" sz="4400" b="0" i="0" u="none" strike="noStrike" kern="0" cap="none" spc="0" normalizeH="0" baseline="0" noProof="0" dirty="0">
                <a:ln>
                  <a:noFill/>
                </a:ln>
                <a:solidFill>
                  <a:srgbClr val="FFFFFF"/>
                </a:solidFill>
                <a:effectLst/>
                <a:uLnTx/>
                <a:uFillTx/>
              </a:rPr>
              <a:t>HTTPS</a:t>
            </a:r>
            <a:endParaRPr kumimoji="0" lang="ko-KR" altLang="en-US" sz="4400" b="0" i="0" u="none" strike="noStrike" kern="0" cap="none" spc="0" normalizeH="0" baseline="0" noProof="0" dirty="0">
              <a:ln>
                <a:noFill/>
              </a:ln>
              <a:solidFill>
                <a:srgbClr val="FFFFFF"/>
              </a:solidFill>
              <a:effectLst/>
              <a:uLnTx/>
              <a:uFillTx/>
            </a:endParaRPr>
          </a:p>
        </p:txBody>
      </p:sp>
      <p:sp>
        <p:nvSpPr>
          <p:cNvPr id="29" name="TextBox 28"/>
          <p:cNvSpPr txBox="1"/>
          <p:nvPr/>
        </p:nvSpPr>
        <p:spPr>
          <a:xfrm>
            <a:off x="3828034" y="3949430"/>
            <a:ext cx="1532792" cy="769441"/>
          </a:xfrm>
          <a:prstGeom prst="rect">
            <a:avLst/>
          </a:prstGeom>
          <a:solidFill>
            <a:srgbClr val="00B0F0"/>
          </a:solidFill>
          <a:ln>
            <a:solidFill>
              <a:srgbClr val="44546A"/>
            </a:solidFill>
          </a:ln>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ko-KR" sz="4400" b="0" i="0" u="none" strike="noStrike" kern="0" cap="none" spc="0" normalizeH="0" baseline="0" noProof="0" dirty="0">
                <a:ln>
                  <a:noFill/>
                </a:ln>
                <a:solidFill>
                  <a:srgbClr val="FFFFFF"/>
                </a:solidFill>
                <a:effectLst/>
                <a:uLnTx/>
                <a:uFillTx/>
              </a:rPr>
              <a:t>JSON</a:t>
            </a:r>
            <a:endParaRPr kumimoji="0" lang="ko-KR" altLang="en-US" sz="4400" b="0" i="0" u="none" strike="noStrike" kern="0" cap="none" spc="0" normalizeH="0" baseline="0" noProof="0" dirty="0">
              <a:ln>
                <a:noFill/>
              </a:ln>
              <a:solidFill>
                <a:srgbClr val="FFFFFF"/>
              </a:solidFill>
              <a:effectLst/>
              <a:uLnTx/>
              <a:uFillTx/>
            </a:endParaRPr>
          </a:p>
        </p:txBody>
      </p:sp>
    </p:spTree>
    <p:extLst>
      <p:ext uri="{BB962C8B-B14F-4D97-AF65-F5344CB8AC3E}">
        <p14:creationId xmlns:p14="http://schemas.microsoft.com/office/powerpoint/2010/main" val="354532792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9"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396" dirty="0"/>
              <a:t>Bot Connector messages</a:t>
            </a:r>
          </a:p>
        </p:txBody>
      </p:sp>
      <p:sp>
        <p:nvSpPr>
          <p:cNvPr id="4" name="Rectangle 3"/>
          <p:cNvSpPr/>
          <p:nvPr/>
        </p:nvSpPr>
        <p:spPr bwMode="auto">
          <a:xfrm>
            <a:off x="755372" y="1118848"/>
            <a:ext cx="1962223" cy="969373"/>
          </a:xfrm>
          <a:prstGeom prst="rect">
            <a:avLst/>
          </a:prstGeom>
          <a:solidFill>
            <a:schemeClr val="bg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r>
              <a:rPr kumimoji="0" lang="en-US" sz="2448" b="0" i="0" u="none" strike="noStrike" kern="0" cap="none" spc="0" normalizeH="0" baseline="0" noProof="0" dirty="0">
                <a:ln>
                  <a:noFill/>
                </a:ln>
                <a:solidFill>
                  <a:sysClr val="windowText" lastClr="000000"/>
                </a:solidFill>
                <a:effectLst/>
                <a:uLnTx/>
                <a:uFillTx/>
                <a:latin typeface="Segoe UI"/>
                <a:ea typeface="Segoe UI" pitchFamily="34" charset="0"/>
                <a:cs typeface="Segoe UI" pitchFamily="34" charset="0"/>
              </a:rPr>
              <a:t>Your bot</a:t>
            </a:r>
          </a:p>
        </p:txBody>
      </p:sp>
      <p:cxnSp>
        <p:nvCxnSpPr>
          <p:cNvPr id="8" name="Straight Arrow Connector 7"/>
          <p:cNvCxnSpPr/>
          <p:nvPr/>
        </p:nvCxnSpPr>
        <p:spPr>
          <a:xfrm>
            <a:off x="3582016" y="1587337"/>
            <a:ext cx="5180680" cy="16198"/>
          </a:xfrm>
          <a:prstGeom prst="straightConnector1">
            <a:avLst/>
          </a:prstGeom>
          <a:ln w="76200">
            <a:solidFill>
              <a:schemeClr val="accent1">
                <a:lumMod val="75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2932894" y="1923805"/>
            <a:ext cx="9015165" cy="4912198"/>
          </a:xfrm>
          <a:prstGeom prst="rect">
            <a:avLst/>
          </a:prstGeom>
          <a:noFill/>
        </p:spPr>
        <p:txBody>
          <a:bodyPr wrap="square" lIns="186521" tIns="149217" rIns="186521" bIns="149217" rtlCol="0">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dirty="0">
                <a:ln>
                  <a:noFill/>
                </a:ln>
                <a:solidFill>
                  <a:srgbClr val="FFFFFF"/>
                </a:solidFill>
                <a:effectLst/>
                <a:uLnTx/>
                <a:uFillTx/>
                <a:latin typeface="Consolas" panose="020B0609020204030204" pitchFamily="49" charset="0"/>
                <a:ea typeface="+mn-ea"/>
                <a:cs typeface="+mn-cs"/>
              </a:rPr>
              <a:t>{</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dirty="0">
                <a:ln>
                  <a:noFill/>
                </a:ln>
                <a:solidFill>
                  <a:srgbClr val="FFFFFF"/>
                </a:solidFill>
                <a:effectLst/>
                <a:uLnTx/>
                <a:uFillTx/>
                <a:latin typeface="Consolas" panose="020B0609020204030204" pitchFamily="49" charset="0"/>
                <a:ea typeface="+mn-ea"/>
                <a:cs typeface="+mn-cs"/>
              </a:rPr>
              <a:t>  "type": "Message",</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dirty="0">
                <a:ln>
                  <a:noFill/>
                </a:ln>
                <a:solidFill>
                  <a:srgbClr val="FFFFFF"/>
                </a:solidFill>
                <a:effectLst/>
                <a:uLnTx/>
                <a:uFillTx/>
                <a:latin typeface="Consolas" panose="020B0609020204030204" pitchFamily="49" charset="0"/>
                <a:ea typeface="+mn-ea"/>
                <a:cs typeface="+mn-cs"/>
              </a:rPr>
              <a:t>  "id": "68YrxgtB53Y",</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US" sz="1632" b="0" i="0" u="none" strike="noStrike" kern="0" cap="none" spc="0" normalizeH="0" baseline="0" noProof="0" dirty="0" err="1">
                <a:ln>
                  <a:noFill/>
                </a:ln>
                <a:solidFill>
                  <a:srgbClr val="FFFFFF"/>
                </a:solidFill>
                <a:effectLst/>
                <a:uLnTx/>
                <a:uFillTx/>
                <a:latin typeface="Consolas" panose="020B0609020204030204" pitchFamily="49" charset="0"/>
                <a:ea typeface="+mn-ea"/>
                <a:cs typeface="+mn-cs"/>
              </a:rPr>
              <a:t>conversationId</a:t>
            </a:r>
            <a:r>
              <a:rPr kumimoji="0" lang="en-US" sz="1632" b="0" i="0" u="none" strike="noStrike" kern="0" cap="none" spc="0" normalizeH="0" baseline="0" noProof="0" dirty="0">
                <a:ln>
                  <a:noFill/>
                </a:ln>
                <a:solidFill>
                  <a:srgbClr val="FFFFFF"/>
                </a:solidFill>
                <a:effectLst/>
                <a:uLnTx/>
                <a:uFillTx/>
                <a:latin typeface="Consolas" panose="020B0609020204030204" pitchFamily="49" charset="0"/>
                <a:ea typeface="+mn-ea"/>
                <a:cs typeface="+mn-cs"/>
              </a:rPr>
              <a:t>": "DphPaFQrDuZDKyCez4AFGcT4vy5aQDje1lLGIjB8v18MFtb",</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dirty="0">
                <a:ln>
                  <a:noFill/>
                </a:ln>
                <a:solidFill>
                  <a:srgbClr val="FFFFFF"/>
                </a:solidFill>
                <a:effectLst/>
                <a:uLnTx/>
                <a:uFillTx/>
                <a:latin typeface="Consolas" panose="020B0609020204030204" pitchFamily="49" charset="0"/>
                <a:ea typeface="+mn-ea"/>
                <a:cs typeface="+mn-cs"/>
              </a:rPr>
              <a:t>  "language": "</a:t>
            </a:r>
            <a:r>
              <a:rPr kumimoji="0" lang="en-US" sz="1632" b="0" i="0" u="none" strike="noStrike" kern="0" cap="none" spc="0" normalizeH="0" baseline="0" noProof="0" dirty="0" err="1">
                <a:ln>
                  <a:noFill/>
                </a:ln>
                <a:solidFill>
                  <a:srgbClr val="FFFFFF"/>
                </a:solidFill>
                <a:effectLst/>
                <a:uLnTx/>
                <a:uFillTx/>
                <a:latin typeface="Consolas" panose="020B0609020204030204" pitchFamily="49" charset="0"/>
                <a:ea typeface="+mn-ea"/>
                <a:cs typeface="+mn-cs"/>
              </a:rPr>
              <a:t>en</a:t>
            </a:r>
            <a:r>
              <a:rPr kumimoji="0" lang="en-US" sz="1632" b="0" i="0" u="none" strike="noStrike" kern="0" cap="none" spc="0" normalizeH="0" baseline="0" noProof="0" dirty="0">
                <a:ln>
                  <a:noFill/>
                </a:ln>
                <a:solidFill>
                  <a:srgbClr val="FFFFFF"/>
                </a:solidFill>
                <a:effectLst/>
                <a:uLnTx/>
                <a:uFillTx/>
                <a:latin typeface="Consolas" panose="020B0609020204030204" pitchFamily="49" charset="0"/>
                <a:ea typeface="+mn-ea"/>
                <a:cs typeface="+mn-cs"/>
              </a:rPr>
              <a:t>",</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dirty="0">
                <a:ln>
                  <a:noFill/>
                </a:ln>
                <a:solidFill>
                  <a:srgbClr val="FFFFFF"/>
                </a:solidFill>
                <a:effectLst/>
                <a:uLnTx/>
                <a:uFillTx/>
                <a:latin typeface="Consolas" panose="020B0609020204030204" pitchFamily="49" charset="0"/>
                <a:ea typeface="+mn-ea"/>
                <a:cs typeface="+mn-cs"/>
              </a:rPr>
              <a:t>  "text": "You can say \"/order\" to order!",</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dirty="0">
                <a:ln>
                  <a:noFill/>
                </a:ln>
                <a:solidFill>
                  <a:srgbClr val="FFFFFF"/>
                </a:solidFill>
                <a:effectLst/>
                <a:uLnTx/>
                <a:uFillTx/>
                <a:latin typeface="Consolas" panose="020B0609020204030204" pitchFamily="49" charset="0"/>
                <a:ea typeface="+mn-ea"/>
                <a:cs typeface="+mn-cs"/>
              </a:rPr>
              <a:t>  "attachments": [ ],</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dirty="0">
                <a:ln>
                  <a:noFill/>
                </a:ln>
                <a:solidFill>
                  <a:srgbClr val="FFFFFF"/>
                </a:solidFill>
                <a:effectLst/>
                <a:uLnTx/>
                <a:uFillTx/>
                <a:latin typeface="Consolas" panose="020B0609020204030204" pitchFamily="49" charset="0"/>
                <a:ea typeface="+mn-ea"/>
                <a:cs typeface="+mn-cs"/>
              </a:rPr>
              <a:t>  "from": {</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dirty="0">
                <a:ln>
                  <a:noFill/>
                </a:ln>
                <a:solidFill>
                  <a:srgbClr val="FFFFFF"/>
                </a:solidFill>
                <a:effectLst/>
                <a:uLnTx/>
                <a:uFillTx/>
                <a:latin typeface="Consolas" panose="020B0609020204030204" pitchFamily="49" charset="0"/>
                <a:ea typeface="+mn-ea"/>
                <a:cs typeface="+mn-cs"/>
              </a:rPr>
              <a:t>    "name": "+12065551212",</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US" sz="1632" b="0" i="0" u="none" strike="noStrike" kern="0" cap="none" spc="0" normalizeH="0" baseline="0" noProof="0" dirty="0" err="1">
                <a:ln>
                  <a:noFill/>
                </a:ln>
                <a:solidFill>
                  <a:srgbClr val="FFFFFF"/>
                </a:solidFill>
                <a:effectLst/>
                <a:uLnTx/>
                <a:uFillTx/>
                <a:latin typeface="Consolas" panose="020B0609020204030204" pitchFamily="49" charset="0"/>
                <a:ea typeface="+mn-ea"/>
                <a:cs typeface="+mn-cs"/>
              </a:rPr>
              <a:t>channelId</a:t>
            </a:r>
            <a:r>
              <a:rPr kumimoji="0" lang="en-US" sz="1632" b="0" i="0" u="none" strike="noStrike" kern="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US" sz="1632" b="0" i="0" u="none" strike="noStrike" kern="0" cap="none" spc="0" normalizeH="0" baseline="0" noProof="0" dirty="0" err="1">
                <a:ln>
                  <a:noFill/>
                </a:ln>
                <a:solidFill>
                  <a:srgbClr val="FFFFFF"/>
                </a:solidFill>
                <a:effectLst/>
                <a:uLnTx/>
                <a:uFillTx/>
                <a:latin typeface="Consolas" panose="020B0609020204030204" pitchFamily="49" charset="0"/>
                <a:ea typeface="+mn-ea"/>
                <a:cs typeface="+mn-cs"/>
              </a:rPr>
              <a:t>sms</a:t>
            </a:r>
            <a:r>
              <a:rPr kumimoji="0" lang="en-US" sz="1632" b="0" i="0" u="none" strike="noStrike" kern="0" cap="none" spc="0" normalizeH="0" baseline="0" noProof="0" dirty="0">
                <a:ln>
                  <a:noFill/>
                </a:ln>
                <a:solidFill>
                  <a:srgbClr val="FFFFFF"/>
                </a:solidFill>
                <a:effectLst/>
                <a:uLnTx/>
                <a:uFillTx/>
                <a:latin typeface="Consolas" panose="020B0609020204030204" pitchFamily="49" charset="0"/>
                <a:ea typeface="+mn-ea"/>
                <a:cs typeface="+mn-cs"/>
              </a:rPr>
              <a:t>",</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dirty="0">
                <a:ln>
                  <a:noFill/>
                </a:ln>
                <a:solidFill>
                  <a:srgbClr val="FFFFFF"/>
                </a:solidFill>
                <a:effectLst/>
                <a:uLnTx/>
                <a:uFillTx/>
                <a:latin typeface="Consolas" panose="020B0609020204030204" pitchFamily="49" charset="0"/>
                <a:ea typeface="+mn-ea"/>
                <a:cs typeface="+mn-cs"/>
              </a:rPr>
              <a:t>    "address": "+12065551212",</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dirty="0">
                <a:ln>
                  <a:noFill/>
                </a:ln>
                <a:solidFill>
                  <a:srgbClr val="FFFFFF"/>
                </a:solidFill>
                <a:effectLst/>
                <a:uLnTx/>
                <a:uFillTx/>
                <a:latin typeface="Consolas" panose="020B0609020204030204" pitchFamily="49" charset="0"/>
                <a:ea typeface="+mn-ea"/>
                <a:cs typeface="+mn-cs"/>
              </a:rPr>
              <a:t>    "id": "Ro52hKN287",</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US" sz="1632" b="0" i="0" u="none" strike="noStrike" kern="0" cap="none" spc="0" normalizeH="0" baseline="0" noProof="0" dirty="0" err="1">
                <a:ln>
                  <a:noFill/>
                </a:ln>
                <a:solidFill>
                  <a:srgbClr val="FFFFFF"/>
                </a:solidFill>
                <a:effectLst/>
                <a:uLnTx/>
                <a:uFillTx/>
                <a:latin typeface="Consolas" panose="020B0609020204030204" pitchFamily="49" charset="0"/>
                <a:ea typeface="+mn-ea"/>
                <a:cs typeface="+mn-cs"/>
              </a:rPr>
              <a:t>isBot</a:t>
            </a:r>
            <a:r>
              <a:rPr kumimoji="0" lang="en-US" sz="1632" b="0" i="0" u="none" strike="noStrike" kern="0" cap="none" spc="0" normalizeH="0" baseline="0" noProof="0" dirty="0">
                <a:ln>
                  <a:noFill/>
                </a:ln>
                <a:solidFill>
                  <a:srgbClr val="FFFFFF"/>
                </a:solidFill>
                <a:effectLst/>
                <a:uLnTx/>
                <a:uFillTx/>
                <a:latin typeface="Consolas" panose="020B0609020204030204" pitchFamily="49" charset="0"/>
                <a:ea typeface="+mn-ea"/>
                <a:cs typeface="+mn-cs"/>
              </a:rPr>
              <a:t>": false</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dirty="0">
                <a:ln>
                  <a:noFill/>
                </a:ln>
                <a:solidFill>
                  <a:srgbClr val="FFFFFF"/>
                </a:solidFill>
                <a:effectLst/>
                <a:uLnTx/>
                <a:uFillTx/>
                <a:latin typeface="Consolas" panose="020B0609020204030204" pitchFamily="49" charset="0"/>
                <a:ea typeface="+mn-ea"/>
                <a:cs typeface="+mn-cs"/>
              </a:rPr>
              <a:t>  },</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US" sz="1632" b="0" i="0" u="none" strike="noStrike" kern="0" cap="none" spc="0" normalizeH="0" baseline="0" noProof="0" dirty="0" err="1">
                <a:ln>
                  <a:noFill/>
                </a:ln>
                <a:solidFill>
                  <a:srgbClr val="FFFFFF"/>
                </a:solidFill>
                <a:effectLst/>
                <a:uLnTx/>
                <a:uFillTx/>
                <a:latin typeface="Consolas" panose="020B0609020204030204" pitchFamily="49" charset="0"/>
                <a:ea typeface="+mn-ea"/>
                <a:cs typeface="+mn-cs"/>
              </a:rPr>
              <a:t>channelData</a:t>
            </a:r>
            <a:r>
              <a:rPr kumimoji="0" lang="en-US" sz="1632" b="0" i="0" u="none" strike="noStrike" kern="0" cap="none" spc="0" normalizeH="0" baseline="0" noProof="0" dirty="0">
                <a:ln>
                  <a:noFill/>
                </a:ln>
                <a:solidFill>
                  <a:srgbClr val="FFFFFF"/>
                </a:solidFill>
                <a:effectLst/>
                <a:uLnTx/>
                <a:uFillTx/>
                <a:latin typeface="Consolas" panose="020B0609020204030204" pitchFamily="49" charset="0"/>
                <a:ea typeface="+mn-ea"/>
                <a:cs typeface="+mn-cs"/>
              </a:rPr>
              <a:t>": { </a:t>
            </a:r>
            <a:r>
              <a:rPr kumimoji="0" lang="en-US" sz="1632" b="0" i="1" u="none" strike="noStrike" kern="0" cap="none" spc="0" normalizeH="0" baseline="0" noProof="0" dirty="0">
                <a:ln>
                  <a:noFill/>
                </a:ln>
                <a:solidFill>
                  <a:srgbClr val="FFFFFF"/>
                </a:solidFill>
                <a:effectLst/>
                <a:uLnTx/>
                <a:uFillTx/>
                <a:latin typeface="Consolas" panose="020B0609020204030204" pitchFamily="49" charset="0"/>
                <a:ea typeface="+mn-ea"/>
                <a:cs typeface="+mn-cs"/>
              </a:rPr>
              <a:t>SMS data here</a:t>
            </a:r>
            <a:r>
              <a:rPr kumimoji="0" lang="en-US" sz="1632" b="0" i="0" u="none" strike="noStrike" kern="0" cap="none" spc="0" normalizeH="0" baseline="0" noProof="0" dirty="0">
                <a:ln>
                  <a:noFill/>
                </a:ln>
                <a:solidFill>
                  <a:srgbClr val="FFFFFF"/>
                </a:solidFill>
                <a:effectLst/>
                <a:uLnTx/>
                <a:uFillTx/>
                <a:latin typeface="Consolas" panose="020B0609020204030204" pitchFamily="49" charset="0"/>
                <a:ea typeface="+mn-ea"/>
                <a:cs typeface="+mn-cs"/>
              </a:rPr>
              <a:t> },</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US" sz="1632" b="0" i="0" u="none" strike="noStrike" kern="0" cap="none" spc="0" normalizeH="0" baseline="0" noProof="0" dirty="0" err="1">
                <a:ln>
                  <a:noFill/>
                </a:ln>
                <a:solidFill>
                  <a:srgbClr val="FFFFFF"/>
                </a:solidFill>
                <a:effectLst/>
                <a:uLnTx/>
                <a:uFillTx/>
                <a:latin typeface="Consolas" panose="020B0609020204030204" pitchFamily="49" charset="0"/>
                <a:ea typeface="+mn-ea"/>
                <a:cs typeface="+mn-cs"/>
              </a:rPr>
              <a:t>botUserData</a:t>
            </a:r>
            <a:r>
              <a:rPr kumimoji="0" lang="en-US" sz="1632" b="0" i="0" u="none" strike="noStrike" kern="0" cap="none" spc="0" normalizeH="0" baseline="0" noProof="0" dirty="0">
                <a:ln>
                  <a:noFill/>
                </a:ln>
                <a:solidFill>
                  <a:srgbClr val="FFFFFF"/>
                </a:solidFill>
                <a:effectLst/>
                <a:uLnTx/>
                <a:uFillTx/>
                <a:latin typeface="Consolas" panose="020B0609020204030204" pitchFamily="49" charset="0"/>
                <a:ea typeface="+mn-ea"/>
                <a:cs typeface="+mn-cs"/>
              </a:rPr>
              <a:t>": { </a:t>
            </a:r>
            <a:r>
              <a:rPr kumimoji="0" lang="en-US" sz="1632" b="0" i="1" u="none" strike="noStrike" kern="0" cap="none" spc="0" normalizeH="0" baseline="0" noProof="0" dirty="0">
                <a:ln>
                  <a:noFill/>
                </a:ln>
                <a:solidFill>
                  <a:srgbClr val="FFFFFF"/>
                </a:solidFill>
                <a:effectLst/>
                <a:uLnTx/>
                <a:uFillTx/>
                <a:latin typeface="Consolas" panose="020B0609020204030204" pitchFamily="49" charset="0"/>
                <a:ea typeface="+mn-ea"/>
                <a:cs typeface="+mn-cs"/>
              </a:rPr>
              <a:t>your data here</a:t>
            </a:r>
            <a:r>
              <a:rPr kumimoji="0" lang="en-US" sz="1632" b="0" i="0" u="none" strike="noStrike" kern="0" cap="none" spc="0" normalizeH="0" baseline="0" noProof="0" dirty="0">
                <a:ln>
                  <a:noFill/>
                </a:ln>
                <a:solidFill>
                  <a:srgbClr val="FFFFFF"/>
                </a:solidFill>
                <a:effectLst/>
                <a:uLnTx/>
                <a:uFillTx/>
                <a:latin typeface="Consolas" panose="020B0609020204030204" pitchFamily="49" charset="0"/>
                <a:ea typeface="+mn-ea"/>
                <a:cs typeface="+mn-cs"/>
              </a:rPr>
              <a:t> },</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dirty="0">
                <a:ln>
                  <a:noFill/>
                </a:ln>
                <a:solidFill>
                  <a:srgbClr val="FFFFFF"/>
                </a:solidFill>
                <a:effectLst/>
                <a:uLnTx/>
                <a:uFillTx/>
                <a:latin typeface="Consolas" panose="020B0609020204030204" pitchFamily="49" charset="0"/>
                <a:ea typeface="+mn-ea"/>
                <a:cs typeface="+mn-cs"/>
              </a:rPr>
              <a:t>  ...</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dirty="0">
                <a:ln>
                  <a:noFill/>
                </a:ln>
                <a:solidFill>
                  <a:srgbClr val="FFFFFF"/>
                </a:solidFill>
                <a:effectLst/>
                <a:uLnTx/>
                <a:uFillTx/>
                <a:latin typeface="Consolas" panose="020B0609020204030204" pitchFamily="49" charset="0"/>
                <a:ea typeface="+mn-ea"/>
                <a:cs typeface="+mn-cs"/>
              </a:rPr>
              <a:t>}</a:t>
            </a:r>
            <a:endParaRPr kumimoji="0" lang="en-US" sz="2040" b="0" i="0" u="none" strike="noStrike" kern="0" cap="none" spc="0" normalizeH="0" baseline="0" noProof="0" dirty="0">
              <a:ln>
                <a:noFill/>
              </a:ln>
              <a:gradFill>
                <a:gsLst>
                  <a:gs pos="2917">
                    <a:srgbClr val="FFFFFF"/>
                  </a:gs>
                  <a:gs pos="30000">
                    <a:srgbClr val="FFFFFF"/>
                  </a:gs>
                </a:gsLst>
                <a:lin ang="5400000" scaled="0"/>
              </a:gradFill>
              <a:effectLst/>
              <a:uLnTx/>
              <a:uFillTx/>
              <a:latin typeface="Consolas" panose="020B0609020204030204" pitchFamily="49" charset="0"/>
              <a:ea typeface="+mn-ea"/>
              <a:cs typeface="+mn-cs"/>
            </a:endParaRPr>
          </a:p>
        </p:txBody>
      </p:sp>
      <p:sp>
        <p:nvSpPr>
          <p:cNvPr id="10" name="Rectangle 9"/>
          <p:cNvSpPr/>
          <p:nvPr/>
        </p:nvSpPr>
        <p:spPr bwMode="auto">
          <a:xfrm>
            <a:off x="9627119" y="1165850"/>
            <a:ext cx="1962223" cy="96937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r>
              <a:rPr kumimoji="0" lang="en-US" sz="2448"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Bot Connector</a:t>
            </a:r>
          </a:p>
        </p:txBody>
      </p:sp>
      <p:cxnSp>
        <p:nvCxnSpPr>
          <p:cNvPr id="5" name="Straight Connector 4"/>
          <p:cNvCxnSpPr/>
          <p:nvPr/>
        </p:nvCxnSpPr>
        <p:spPr>
          <a:xfrm flipH="1">
            <a:off x="3222603" y="1702708"/>
            <a:ext cx="1865206" cy="385514"/>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5723675" y="1702708"/>
            <a:ext cx="4606495" cy="974994"/>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59951194"/>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p:cNvSpPr txBox="1">
            <a:spLocks/>
          </p:cNvSpPr>
          <p:nvPr/>
        </p:nvSpPr>
        <p:spPr>
          <a:xfrm>
            <a:off x="473969" y="105993"/>
            <a:ext cx="11300393" cy="1351952"/>
          </a:xfrm>
          <a:prstGeom prst="rect">
            <a:avLst/>
          </a:prstGeom>
        </p:spPr>
        <p:txBody>
          <a:bodyPr vert="horz" lIns="91440" tIns="45720" rIns="91440" bIns="45720" rtlCol="0" anchor="ctr">
            <a:normAutofit/>
          </a:bodyPr>
          <a:lstStyle>
            <a:lvl1pPr algn="l" defTabSz="932597" rtl="0" eaLnBrk="1" latinLnBrk="0" hangingPunct="1">
              <a:lnSpc>
                <a:spcPct val="90000"/>
              </a:lnSpc>
              <a:spcBef>
                <a:spcPct val="0"/>
              </a:spcBef>
              <a:buNone/>
              <a:defRPr sz="5507" kern="1200">
                <a:solidFill>
                  <a:schemeClr val="bg1"/>
                </a:solidFill>
                <a:latin typeface="+mj-lt"/>
                <a:ea typeface="+mj-ea"/>
                <a:cs typeface="+mj-cs"/>
              </a:defRPr>
            </a:lvl1pPr>
          </a:lstStyle>
          <a:p>
            <a:pPr marL="0" marR="0" lvl="0" indent="0" algn="l" defTabSz="932597" rtl="0" eaLnBrk="1" fontAlgn="auto" latinLnBrk="0" hangingPunct="1">
              <a:lnSpc>
                <a:spcPct val="90000"/>
              </a:lnSpc>
              <a:spcBef>
                <a:spcPct val="0"/>
              </a:spcBef>
              <a:spcAft>
                <a:spcPts val="0"/>
              </a:spcAft>
              <a:buClrTx/>
              <a:buSzTx/>
              <a:buFontTx/>
              <a:buNone/>
              <a:tabLst/>
              <a:defRPr/>
            </a:pPr>
            <a:r>
              <a:rPr lang="en-US" dirty="0">
                <a:solidFill>
                  <a:schemeClr val="tx1"/>
                </a:solidFill>
                <a:latin typeface="Arial Rounded MT Bold" panose="020F0704030504030204" pitchFamily="34" charset="0"/>
              </a:rPr>
              <a:t>Connector</a:t>
            </a:r>
            <a:endParaRPr kumimoji="0" lang="en-US" sz="5507" b="0" i="0" u="none" strike="noStrike" kern="1200" cap="none" spc="0" normalizeH="0" baseline="0" noProof="0" dirty="0">
              <a:ln>
                <a:noFill/>
              </a:ln>
              <a:solidFill>
                <a:schemeClr val="tx1"/>
              </a:solidFill>
              <a:effectLst/>
              <a:uLnTx/>
              <a:uFillTx/>
              <a:latin typeface="Arial Rounded MT Bold" panose="020F0704030504030204" pitchFamily="34" charset="0"/>
            </a:endParaRPr>
          </a:p>
        </p:txBody>
      </p:sp>
      <p:sp>
        <p:nvSpPr>
          <p:cNvPr id="3" name="TextBox 2"/>
          <p:cNvSpPr txBox="1"/>
          <p:nvPr/>
        </p:nvSpPr>
        <p:spPr>
          <a:xfrm>
            <a:off x="735288" y="1457945"/>
            <a:ext cx="11555086" cy="5500865"/>
          </a:xfrm>
          <a:prstGeom prst="rect">
            <a:avLst/>
          </a:prstGeom>
          <a:noFill/>
        </p:spPr>
        <p:txBody>
          <a:bodyPr wrap="none" lIns="182880" tIns="146304" rIns="182880" bIns="146304" rtlCol="0">
            <a:spAutoFit/>
          </a:bodyPr>
          <a:lstStyle/>
          <a:p>
            <a:pPr>
              <a:lnSpc>
                <a:spcPct val="90000"/>
              </a:lnSpc>
              <a:spcAft>
                <a:spcPts val="600"/>
              </a:spcAft>
            </a:pPr>
            <a:r>
              <a:rPr lang="en-US" altLang="ko-KR" sz="2400" dirty="0">
                <a:latin typeface="Arial Rounded MT Bold" panose="020F0704030504030204" pitchFamily="34" charset="0"/>
              </a:rPr>
              <a:t>Namespace: </a:t>
            </a:r>
            <a:r>
              <a:rPr lang="en-US" altLang="ko-KR" sz="2400" dirty="0" err="1">
                <a:latin typeface="Arial Rounded MT Bold" panose="020F0704030504030204" pitchFamily="34" charset="0"/>
              </a:rPr>
              <a:t>Microsoft.Bot.Connector</a:t>
            </a:r>
            <a:endParaRPr lang="en-US" altLang="ko-KR" sz="2400" dirty="0">
              <a:latin typeface="Arial Rounded MT Bold" panose="020F0704030504030204" pitchFamily="34" charset="0"/>
            </a:endParaRPr>
          </a:p>
          <a:p>
            <a:pPr>
              <a:lnSpc>
                <a:spcPct val="90000"/>
              </a:lnSpc>
              <a:spcAft>
                <a:spcPts val="600"/>
              </a:spcAft>
            </a:pPr>
            <a:endParaRPr lang="en-US" altLang="ko-KR" sz="2400" dirty="0">
              <a:solidFill>
                <a:schemeClr val="bg1"/>
              </a:solidFill>
            </a:endParaRPr>
          </a:p>
          <a:p>
            <a:pPr>
              <a:lnSpc>
                <a:spcPct val="107000"/>
              </a:lnSpc>
            </a:pPr>
            <a:r>
              <a:rPr lang="en-US" altLang="ko-KR" sz="2400" kern="0" dirty="0" err="1">
                <a:solidFill>
                  <a:srgbClr val="2B91AF"/>
                </a:solidFill>
                <a:latin typeface="Consolas" panose="020B0609020204030204" pitchFamily="49" charset="0"/>
                <a:ea typeface="맑은 고딕" panose="020B0503020000020004" pitchFamily="50" charset="-127"/>
                <a:cs typeface="Consolas" panose="020B0609020204030204" pitchFamily="49" charset="0"/>
              </a:rPr>
              <a:t>ConnectorClient</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connector = </a:t>
            </a:r>
            <a:r>
              <a:rPr lang="en-US" altLang="ko-KR" sz="2400" kern="0" dirty="0">
                <a:solidFill>
                  <a:srgbClr val="0000FF"/>
                </a:solidFill>
                <a:latin typeface="Consolas" panose="020B0609020204030204" pitchFamily="49" charset="0"/>
                <a:ea typeface="맑은 고딕" panose="020B0503020000020004" pitchFamily="50" charset="-127"/>
                <a:cs typeface="Consolas" panose="020B0609020204030204" pitchFamily="49" charset="0"/>
              </a:rPr>
              <a:t>new</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t>
            </a:r>
            <a:r>
              <a:rPr lang="en-US" altLang="ko-KR" sz="2400" kern="0" dirty="0" err="1">
                <a:solidFill>
                  <a:srgbClr val="2B91AF"/>
                </a:solidFill>
                <a:latin typeface="Consolas" panose="020B0609020204030204" pitchFamily="49" charset="0"/>
                <a:ea typeface="맑은 고딕" panose="020B0503020000020004" pitchFamily="50" charset="-127"/>
                <a:cs typeface="Consolas" panose="020B0609020204030204" pitchFamily="49" charset="0"/>
              </a:rPr>
              <a:t>ConnectorClient</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a:t>
            </a:r>
          </a:p>
          <a:p>
            <a:pPr>
              <a:lnSpc>
                <a:spcPct val="107000"/>
              </a:lnSpc>
            </a:pP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t>
            </a:r>
            <a:r>
              <a:rPr lang="en-US" altLang="ko-KR" sz="2400" kern="0" dirty="0">
                <a:solidFill>
                  <a:srgbClr val="0000FF"/>
                </a:solidFill>
                <a:latin typeface="Consolas" panose="020B0609020204030204" pitchFamily="49" charset="0"/>
                <a:ea typeface="맑은 고딕" panose="020B0503020000020004" pitchFamily="50" charset="-127"/>
                <a:cs typeface="Consolas" panose="020B0609020204030204" pitchFamily="49" charset="0"/>
              </a:rPr>
              <a:t>new</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t>
            </a:r>
            <a:r>
              <a:rPr lang="en-US" altLang="ko-KR" sz="2400" kern="0" dirty="0">
                <a:solidFill>
                  <a:srgbClr val="2B91AF"/>
                </a:solidFill>
                <a:latin typeface="Consolas" panose="020B0609020204030204" pitchFamily="49" charset="0"/>
                <a:ea typeface="맑은 고딕" panose="020B0503020000020004" pitchFamily="50" charset="-127"/>
                <a:cs typeface="Consolas" panose="020B0609020204030204" pitchFamily="49" charset="0"/>
              </a:rPr>
              <a:t>Uri</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a:t>
            </a:r>
            <a:r>
              <a:rPr lang="en-US" altLang="ko-KR" sz="2400" kern="0" dirty="0" err="1">
                <a:solidFill>
                  <a:srgbClr val="000000"/>
                </a:solidFill>
                <a:latin typeface="Consolas" panose="020B0609020204030204" pitchFamily="49" charset="0"/>
                <a:ea typeface="맑은 고딕" panose="020B0503020000020004" pitchFamily="50" charset="-127"/>
                <a:cs typeface="Consolas" panose="020B0609020204030204" pitchFamily="49" charset="0"/>
              </a:rPr>
              <a:t>activity.ServiceUrl</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a:t>
            </a:r>
            <a:endParaRPr lang="ko-KR" altLang="ko-KR" sz="2400" kern="100" dirty="0">
              <a:latin typeface="맑은 고딕" panose="020B0503020000020004" pitchFamily="50" charset="-127"/>
              <a:ea typeface="맑은 고딕" panose="020B0503020000020004" pitchFamily="50" charset="-127"/>
              <a:cs typeface="Times New Roman" panose="02020603050405020304" pitchFamily="18" charset="0"/>
            </a:endParaRPr>
          </a:p>
          <a:p>
            <a:pPr>
              <a:lnSpc>
                <a:spcPct val="107000"/>
              </a:lnSpc>
            </a:pP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t>
            </a:r>
            <a:endParaRPr lang="ko-KR" altLang="ko-KR" sz="2400" kern="100" dirty="0">
              <a:latin typeface="맑은 고딕" panose="020B0503020000020004" pitchFamily="50" charset="-127"/>
              <a:ea typeface="맑은 고딕" panose="020B0503020000020004" pitchFamily="50" charset="-127"/>
              <a:cs typeface="Times New Roman" panose="02020603050405020304" pitchFamily="18" charset="0"/>
            </a:endParaRPr>
          </a:p>
          <a:p>
            <a:pPr>
              <a:lnSpc>
                <a:spcPct val="107000"/>
              </a:lnSpc>
            </a:pPr>
            <a:r>
              <a:rPr lang="en-US" altLang="ko-KR" sz="2400" kern="0" dirty="0">
                <a:solidFill>
                  <a:srgbClr val="0000FF"/>
                </a:solidFill>
                <a:latin typeface="Consolas" panose="020B0609020204030204" pitchFamily="49" charset="0"/>
                <a:ea typeface="맑은 고딕" panose="020B0503020000020004" pitchFamily="50" charset="-127"/>
                <a:cs typeface="Consolas" panose="020B0609020204030204" pitchFamily="49" charset="0"/>
              </a:rPr>
              <a:t>string</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message = </a:t>
            </a:r>
            <a:r>
              <a:rPr lang="en-US" altLang="ko-KR" sz="2400" kern="0" dirty="0" err="1">
                <a:solidFill>
                  <a:srgbClr val="0000FF"/>
                </a:solidFill>
                <a:latin typeface="Consolas" panose="020B0609020204030204" pitchFamily="49" charset="0"/>
                <a:ea typeface="맑은 고딕" panose="020B0503020000020004" pitchFamily="50" charset="-127"/>
                <a:cs typeface="Consolas" panose="020B0609020204030204" pitchFamily="49" charset="0"/>
              </a:rPr>
              <a:t>string</a:t>
            </a:r>
            <a:r>
              <a:rPr lang="en-US" altLang="ko-KR" sz="2400" kern="0" dirty="0" err="1">
                <a:solidFill>
                  <a:srgbClr val="000000"/>
                </a:solidFill>
                <a:latin typeface="Consolas" panose="020B0609020204030204" pitchFamily="49" charset="0"/>
                <a:ea typeface="맑은 고딕" panose="020B0503020000020004" pitchFamily="50" charset="-127"/>
                <a:cs typeface="Consolas" panose="020B0609020204030204" pitchFamily="49" charset="0"/>
              </a:rPr>
              <a:t>.Format</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a:t>
            </a:r>
            <a:r>
              <a:rPr lang="en-US" altLang="ko-KR" sz="2400" kern="0" dirty="0">
                <a:solidFill>
                  <a:srgbClr val="A31515"/>
                </a:solidFill>
                <a:latin typeface="Consolas" panose="020B0609020204030204" pitchFamily="49" charset="0"/>
                <a:ea typeface="맑은 고딕" panose="020B0503020000020004" pitchFamily="50" charset="-127"/>
                <a:cs typeface="Consolas" panose="020B0609020204030204" pitchFamily="49" charset="0"/>
              </a:rPr>
              <a:t>"{0}</a:t>
            </a:r>
            <a:r>
              <a:rPr lang="ko-KR" altLang="ko-KR" sz="2400" kern="0" dirty="0">
                <a:solidFill>
                  <a:srgbClr val="A31515"/>
                </a:solidFill>
                <a:latin typeface="Consolas" panose="020B0609020204030204" pitchFamily="49" charset="0"/>
                <a:ea typeface="맑은 고딕" panose="020B0503020000020004" pitchFamily="50" charset="-127"/>
                <a:cs typeface="Consolas" panose="020B0609020204030204" pitchFamily="49" charset="0"/>
              </a:rPr>
              <a:t>을</a:t>
            </a:r>
            <a:r>
              <a:rPr lang="ko-KR" altLang="ko-KR" sz="2400" kern="0" dirty="0">
                <a:solidFill>
                  <a:srgbClr val="A31515"/>
                </a:solidFill>
                <a:latin typeface="맑은 고딕" panose="020B0503020000020004" pitchFamily="50" charset="-127"/>
                <a:ea typeface="Consolas" panose="020B0609020204030204" pitchFamily="49" charset="0"/>
                <a:cs typeface="Consolas" panose="020B0609020204030204" pitchFamily="49" charset="0"/>
              </a:rPr>
              <a:t> </a:t>
            </a:r>
            <a:r>
              <a:rPr lang="ko-KR" altLang="ko-KR" sz="2400" kern="0" dirty="0">
                <a:solidFill>
                  <a:srgbClr val="A31515"/>
                </a:solidFill>
                <a:latin typeface="Consolas" panose="020B0609020204030204" pitchFamily="49" charset="0"/>
                <a:ea typeface="맑은 고딕" panose="020B0503020000020004" pitchFamily="50" charset="-127"/>
                <a:cs typeface="Consolas" panose="020B0609020204030204" pitchFamily="49" charset="0"/>
              </a:rPr>
              <a:t>주문</a:t>
            </a:r>
            <a:r>
              <a:rPr lang="ko-KR" altLang="ko-KR" sz="2400" kern="0" dirty="0">
                <a:solidFill>
                  <a:srgbClr val="A31515"/>
                </a:solidFill>
                <a:latin typeface="맑은 고딕" panose="020B0503020000020004" pitchFamily="50" charset="-127"/>
                <a:ea typeface="Consolas" panose="020B0609020204030204" pitchFamily="49" charset="0"/>
                <a:cs typeface="Consolas" panose="020B0609020204030204" pitchFamily="49" charset="0"/>
              </a:rPr>
              <a:t> </a:t>
            </a:r>
            <a:r>
              <a:rPr lang="ko-KR" altLang="ko-KR" sz="2400" kern="0" dirty="0">
                <a:solidFill>
                  <a:srgbClr val="A31515"/>
                </a:solidFill>
                <a:latin typeface="Consolas" panose="020B0609020204030204" pitchFamily="49" charset="0"/>
                <a:ea typeface="맑은 고딕" panose="020B0503020000020004" pitchFamily="50" charset="-127"/>
                <a:cs typeface="Consolas" panose="020B0609020204030204" pitchFamily="49" charset="0"/>
              </a:rPr>
              <a:t>받았습니다</a:t>
            </a:r>
            <a:r>
              <a:rPr lang="en-US" altLang="ko-KR" sz="2400" kern="0" dirty="0">
                <a:solidFill>
                  <a:srgbClr val="A31515"/>
                </a:solidFill>
                <a:latin typeface="Consolas" panose="020B0609020204030204" pitchFamily="49" charset="0"/>
                <a:ea typeface="맑은 고딕" panose="020B0503020000020004" pitchFamily="50" charset="-127"/>
                <a:cs typeface="Consolas" panose="020B0609020204030204" pitchFamily="49" charset="0"/>
              </a:rPr>
              <a:t>. </a:t>
            </a:r>
            <a:r>
              <a:rPr lang="ko-KR" altLang="ko-KR" sz="2400" kern="0" dirty="0">
                <a:solidFill>
                  <a:srgbClr val="A31515"/>
                </a:solidFill>
                <a:latin typeface="Consolas" panose="020B0609020204030204" pitchFamily="49" charset="0"/>
                <a:ea typeface="맑은 고딕" panose="020B0503020000020004" pitchFamily="50" charset="-127"/>
                <a:cs typeface="Consolas" panose="020B0609020204030204" pitchFamily="49" charset="0"/>
              </a:rPr>
              <a:t>감사합니다</a:t>
            </a:r>
            <a:r>
              <a:rPr lang="en-US" altLang="ko-KR" sz="2400" kern="0" dirty="0">
                <a:solidFill>
                  <a:srgbClr val="A31515"/>
                </a:solidFill>
                <a:latin typeface="Consolas" panose="020B0609020204030204" pitchFamily="49" charset="0"/>
                <a:ea typeface="맑은 고딕" panose="020B0503020000020004" pitchFamily="50" charset="-127"/>
                <a:cs typeface="Consolas" panose="020B0609020204030204" pitchFamily="49" charset="0"/>
              </a:rPr>
              <a:t>."</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t>
            </a:r>
          </a:p>
          <a:p>
            <a:pPr>
              <a:lnSpc>
                <a:spcPct val="107000"/>
              </a:lnSpc>
            </a:pP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t>
            </a:r>
            <a:r>
              <a:rPr lang="en-US" altLang="ko-KR" sz="2400" kern="0" dirty="0" err="1">
                <a:solidFill>
                  <a:srgbClr val="000000"/>
                </a:solidFill>
                <a:latin typeface="Consolas" panose="020B0609020204030204" pitchFamily="49" charset="0"/>
                <a:ea typeface="맑은 고딕" panose="020B0503020000020004" pitchFamily="50" charset="-127"/>
                <a:cs typeface="Consolas" panose="020B0609020204030204" pitchFamily="49" charset="0"/>
              </a:rPr>
              <a:t>activity.Text</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a:t>
            </a:r>
            <a:endParaRPr lang="ko-KR" altLang="ko-KR" sz="2400" kern="100" dirty="0">
              <a:latin typeface="맑은 고딕" panose="020B0503020000020004" pitchFamily="50" charset="-127"/>
              <a:ea typeface="맑은 고딕" panose="020B0503020000020004" pitchFamily="50" charset="-127"/>
              <a:cs typeface="Times New Roman" panose="02020603050405020304" pitchFamily="18" charset="0"/>
            </a:endParaRPr>
          </a:p>
          <a:p>
            <a:pPr>
              <a:lnSpc>
                <a:spcPct val="107000"/>
              </a:lnSpc>
            </a:pP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t>
            </a:r>
            <a:endParaRPr lang="ko-KR" altLang="ko-KR" sz="2400" kern="100" dirty="0">
              <a:latin typeface="맑은 고딕" panose="020B0503020000020004" pitchFamily="50" charset="-127"/>
              <a:ea typeface="맑은 고딕" panose="020B0503020000020004" pitchFamily="50" charset="-127"/>
              <a:cs typeface="Times New Roman" panose="02020603050405020304" pitchFamily="18" charset="0"/>
            </a:endParaRPr>
          </a:p>
          <a:p>
            <a:pPr>
              <a:lnSpc>
                <a:spcPct val="107000"/>
              </a:lnSpc>
            </a:pPr>
            <a:r>
              <a:rPr lang="en-US" altLang="ko-KR" sz="2400" kern="0" dirty="0">
                <a:solidFill>
                  <a:srgbClr val="008000"/>
                </a:solidFill>
                <a:latin typeface="Consolas" panose="020B0609020204030204" pitchFamily="49" charset="0"/>
                <a:ea typeface="맑은 고딕" panose="020B0503020000020004" pitchFamily="50" charset="-127"/>
                <a:cs typeface="Consolas" panose="020B0609020204030204" pitchFamily="49" charset="0"/>
              </a:rPr>
              <a:t>// return our reply to the user</a:t>
            </a:r>
            <a:endParaRPr lang="ko-KR" altLang="ko-KR" sz="2400" kern="100" dirty="0">
              <a:latin typeface="맑은 고딕" panose="020B0503020000020004" pitchFamily="50" charset="-127"/>
              <a:ea typeface="맑은 고딕" panose="020B0503020000020004" pitchFamily="50" charset="-127"/>
              <a:cs typeface="Times New Roman" panose="02020603050405020304" pitchFamily="18" charset="0"/>
            </a:endParaRPr>
          </a:p>
          <a:p>
            <a:pPr>
              <a:lnSpc>
                <a:spcPct val="107000"/>
              </a:lnSpc>
            </a:pPr>
            <a:r>
              <a:rPr lang="en-US" altLang="ko-KR" sz="2400" kern="0" dirty="0">
                <a:solidFill>
                  <a:srgbClr val="2B91AF"/>
                </a:solidFill>
                <a:latin typeface="Consolas" panose="020B0609020204030204" pitchFamily="49" charset="0"/>
                <a:ea typeface="맑은 고딕" panose="020B0503020000020004" pitchFamily="50" charset="-127"/>
                <a:cs typeface="Consolas" panose="020B0609020204030204" pitchFamily="49" charset="0"/>
              </a:rPr>
              <a:t>Activity</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reply = </a:t>
            </a:r>
            <a:r>
              <a:rPr lang="en-US" altLang="ko-KR" sz="2400" kern="0" dirty="0" err="1">
                <a:solidFill>
                  <a:srgbClr val="000000"/>
                </a:solidFill>
                <a:latin typeface="Consolas" panose="020B0609020204030204" pitchFamily="49" charset="0"/>
                <a:ea typeface="맑은 고딕" panose="020B0503020000020004" pitchFamily="50" charset="-127"/>
                <a:cs typeface="Consolas" panose="020B0609020204030204" pitchFamily="49" charset="0"/>
              </a:rPr>
              <a:t>activity.CreateReply</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(message);</a:t>
            </a:r>
            <a:endParaRPr lang="ko-KR" altLang="ko-KR" sz="2400" kern="100" dirty="0">
              <a:latin typeface="맑은 고딕" panose="020B0503020000020004" pitchFamily="50" charset="-127"/>
              <a:ea typeface="맑은 고딕" panose="020B0503020000020004" pitchFamily="50" charset="-127"/>
              <a:cs typeface="Times New Roman" panose="02020603050405020304" pitchFamily="18" charset="0"/>
            </a:endParaRPr>
          </a:p>
          <a:p>
            <a:pPr>
              <a:lnSpc>
                <a:spcPct val="107000"/>
              </a:lnSpc>
            </a:pPr>
            <a:r>
              <a:rPr lang="en-US" altLang="ko-KR" sz="2400" kern="0" dirty="0">
                <a:solidFill>
                  <a:srgbClr val="0000FF"/>
                </a:solidFill>
                <a:latin typeface="Consolas" panose="020B0609020204030204" pitchFamily="49" charset="0"/>
                <a:ea typeface="맑은 고딕" panose="020B0503020000020004" pitchFamily="50" charset="-127"/>
                <a:cs typeface="Consolas" panose="020B0609020204030204" pitchFamily="49" charset="0"/>
              </a:rPr>
              <a:t>await</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t>
            </a:r>
            <a:r>
              <a:rPr lang="en-US" altLang="ko-KR" sz="2400" kern="0" dirty="0" err="1">
                <a:solidFill>
                  <a:srgbClr val="000000"/>
                </a:solidFill>
                <a:latin typeface="Consolas" panose="020B0609020204030204" pitchFamily="49" charset="0"/>
                <a:ea typeface="맑은 고딕" panose="020B0503020000020004" pitchFamily="50" charset="-127"/>
                <a:cs typeface="Consolas" panose="020B0609020204030204" pitchFamily="49" charset="0"/>
              </a:rPr>
              <a:t>connector.Conversations.ReplyToActivityAsync</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(reply);</a:t>
            </a:r>
            <a:endParaRPr lang="ko-KR" altLang="ko-KR" sz="2400" kern="100" dirty="0">
              <a:latin typeface="맑은 고딕" panose="020B0503020000020004" pitchFamily="50" charset="-127"/>
              <a:ea typeface="맑은 고딕" panose="020B0503020000020004" pitchFamily="50" charset="-127"/>
              <a:cs typeface="Times New Roman" panose="02020603050405020304" pitchFamily="18" charset="0"/>
            </a:endParaRPr>
          </a:p>
          <a:p>
            <a:pPr algn="just" latinLnBrk="1">
              <a:lnSpc>
                <a:spcPct val="107000"/>
              </a:lnSpc>
              <a:spcAft>
                <a:spcPts val="800"/>
              </a:spcAft>
            </a:pPr>
            <a:r>
              <a:rPr lang="en-US" altLang="ko-KR" sz="2400" kern="100" dirty="0">
                <a:latin typeface="맑은 고딕" panose="020B0503020000020004" pitchFamily="50" charset="-127"/>
                <a:ea typeface="맑은 고딕" panose="020B0503020000020004" pitchFamily="50" charset="-127"/>
                <a:cs typeface="Times New Roman" panose="02020603050405020304" pitchFamily="18" charset="0"/>
              </a:rPr>
              <a:t> </a:t>
            </a:r>
            <a:endParaRPr lang="ko-KR" altLang="ko-KR" sz="2400" kern="100" dirty="0">
              <a:latin typeface="맑은 고딕" panose="020B0503020000020004" pitchFamily="50" charset="-127"/>
              <a:ea typeface="맑은 고딕" panose="020B0503020000020004" pitchFamily="50" charset="-127"/>
              <a:cs typeface="Times New Roman" panose="02020603050405020304" pitchFamily="18" charset="0"/>
            </a:endParaRPr>
          </a:p>
          <a:p>
            <a:pPr>
              <a:lnSpc>
                <a:spcPct val="90000"/>
              </a:lnSpc>
              <a:spcAft>
                <a:spcPts val="600"/>
              </a:spcAft>
            </a:pPr>
            <a:endParaRPr lang="ko-KR" altLang="en-US" sz="2400" dirty="0" err="1">
              <a:solidFill>
                <a:schemeClr val="bg1"/>
              </a:solidFill>
            </a:endParaRPr>
          </a:p>
        </p:txBody>
      </p:sp>
    </p:spTree>
    <p:extLst>
      <p:ext uri="{BB962C8B-B14F-4D97-AF65-F5344CB8AC3E}">
        <p14:creationId xmlns:p14="http://schemas.microsoft.com/office/powerpoint/2010/main" val="1015607968"/>
      </p:ext>
    </p:extLst>
  </p:cSld>
  <p:clrMapOvr>
    <a:masterClrMapping/>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t>DEMO</a:t>
            </a:r>
            <a:br>
              <a:rPr lang="en-US" dirty="0"/>
            </a:br>
            <a:r>
              <a:rPr lang="en-US" sz="3808" dirty="0"/>
              <a:t>Connector Activities &amp; Messages</a:t>
            </a:r>
          </a:p>
        </p:txBody>
      </p:sp>
    </p:spTree>
    <p:extLst>
      <p:ext uri="{BB962C8B-B14F-4D97-AF65-F5344CB8AC3E}">
        <p14:creationId xmlns:p14="http://schemas.microsoft.com/office/powerpoint/2010/main" val="2040146710"/>
      </p:ext>
    </p:extLst>
  </p:cSld>
  <p:clrMapOvr>
    <a:masterClrMapping/>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3757492528"/>
              </p:ext>
            </p:extLst>
          </p:nvPr>
        </p:nvGraphicFramePr>
        <p:xfrm>
          <a:off x="505317" y="1495911"/>
          <a:ext cx="11857038" cy="4615220"/>
        </p:xfrm>
        <a:graphic>
          <a:graphicData uri="http://schemas.openxmlformats.org/drawingml/2006/table">
            <a:tbl>
              <a:tblPr firstRow="1" bandRow="1">
                <a:tableStyleId>{5940675A-B579-460E-94D1-54222C63F5DA}</a:tableStyleId>
              </a:tblPr>
              <a:tblGrid>
                <a:gridCol w="4112720">
                  <a:extLst>
                    <a:ext uri="{9D8B030D-6E8A-4147-A177-3AD203B41FA5}">
                      <a16:colId xmlns:a16="http://schemas.microsoft.com/office/drawing/2014/main" val="3174668956"/>
                    </a:ext>
                  </a:extLst>
                </a:gridCol>
                <a:gridCol w="7744318">
                  <a:extLst>
                    <a:ext uri="{9D8B030D-6E8A-4147-A177-3AD203B41FA5}">
                      <a16:colId xmlns:a16="http://schemas.microsoft.com/office/drawing/2014/main" val="3755171506"/>
                    </a:ext>
                  </a:extLst>
                </a:gridCol>
              </a:tblGrid>
              <a:tr h="383404">
                <a:tc>
                  <a:txBody>
                    <a:bodyPr/>
                    <a:lstStyle/>
                    <a:p>
                      <a:r>
                        <a:rPr lang="en-US" sz="2800" dirty="0">
                          <a:solidFill>
                            <a:schemeClr val="bg1"/>
                          </a:solidFill>
                        </a:rPr>
                        <a:t>Activity</a:t>
                      </a:r>
                      <a:r>
                        <a:rPr lang="en-US" sz="2800" baseline="0" dirty="0">
                          <a:solidFill>
                            <a:schemeClr val="bg1"/>
                          </a:solidFill>
                        </a:rPr>
                        <a:t> Type</a:t>
                      </a:r>
                      <a:endParaRPr lang="en-US" sz="2800" b="0" dirty="0">
                        <a:solidFill>
                          <a:schemeClr val="bg1"/>
                        </a:solidFill>
                      </a:endParaRPr>
                    </a:p>
                  </a:txBody>
                  <a:tcPr marL="93260" marR="93260" marT="46630" marB="46630"/>
                </a:tc>
                <a:tc>
                  <a:txBody>
                    <a:bodyPr/>
                    <a:lstStyle/>
                    <a:p>
                      <a:r>
                        <a:rPr lang="en-US" sz="2800" dirty="0">
                          <a:solidFill>
                            <a:schemeClr val="bg1"/>
                          </a:solidFill>
                        </a:rPr>
                        <a:t>Description</a:t>
                      </a:r>
                      <a:endParaRPr lang="en-US" sz="2800" b="0" dirty="0">
                        <a:solidFill>
                          <a:schemeClr val="bg1"/>
                        </a:solidFill>
                      </a:endParaRPr>
                    </a:p>
                  </a:txBody>
                  <a:tcPr marL="93260" marR="93260" marT="46630" marB="46630"/>
                </a:tc>
                <a:extLst>
                  <a:ext uri="{0D108BD9-81ED-4DB2-BD59-A6C34878D82A}">
                    <a16:rowId xmlns:a16="http://schemas.microsoft.com/office/drawing/2014/main" val="3401957877"/>
                  </a:ext>
                </a:extLst>
              </a:tr>
              <a:tr h="673547">
                <a:tc>
                  <a:txBody>
                    <a:bodyPr/>
                    <a:lstStyle/>
                    <a:p>
                      <a:r>
                        <a:rPr lang="en-US" sz="2800" dirty="0">
                          <a:solidFill>
                            <a:schemeClr val="bg1"/>
                          </a:solidFill>
                        </a:rPr>
                        <a:t>Message</a:t>
                      </a:r>
                      <a:endParaRPr lang="en-US" sz="2800" b="0" dirty="0">
                        <a:solidFill>
                          <a:schemeClr val="bg1"/>
                        </a:solidFill>
                      </a:endParaRPr>
                    </a:p>
                  </a:txBody>
                  <a:tcPr marL="93260" marR="93260" marT="46630" marB="46630"/>
                </a:tc>
                <a:tc>
                  <a:txBody>
                    <a:bodyPr/>
                    <a:lstStyle/>
                    <a:p>
                      <a:r>
                        <a:rPr lang="en-US" sz="2400" dirty="0">
                          <a:solidFill>
                            <a:schemeClr val="bg1"/>
                          </a:solidFill>
                        </a:rPr>
                        <a:t>Sent</a:t>
                      </a:r>
                      <a:r>
                        <a:rPr lang="en-US" sz="2400" baseline="0" dirty="0">
                          <a:solidFill>
                            <a:schemeClr val="bg1"/>
                          </a:solidFill>
                        </a:rPr>
                        <a:t> when general content is passed to or from a user and a bot</a:t>
                      </a:r>
                      <a:endParaRPr lang="en-US" sz="2400" b="0" dirty="0">
                        <a:solidFill>
                          <a:schemeClr val="bg1"/>
                        </a:solidFill>
                      </a:endParaRPr>
                    </a:p>
                  </a:txBody>
                  <a:tcPr marL="93260" marR="93260" marT="46630" marB="46630"/>
                </a:tc>
                <a:extLst>
                  <a:ext uri="{0D108BD9-81ED-4DB2-BD59-A6C34878D82A}">
                    <a16:rowId xmlns:a16="http://schemas.microsoft.com/office/drawing/2014/main" val="4211259879"/>
                  </a:ext>
                </a:extLst>
              </a:tr>
              <a:tr h="963690">
                <a:tc>
                  <a:txBody>
                    <a:bodyPr/>
                    <a:lstStyle/>
                    <a:p>
                      <a:r>
                        <a:rPr lang="en-US" sz="2800" dirty="0">
                          <a:solidFill>
                            <a:schemeClr val="bg1"/>
                          </a:solidFill>
                        </a:rPr>
                        <a:t>Conversation Update</a:t>
                      </a:r>
                      <a:endParaRPr lang="en-US" sz="2800" b="0" dirty="0">
                        <a:solidFill>
                          <a:schemeClr val="bg1"/>
                        </a:solidFill>
                      </a:endParaRPr>
                    </a:p>
                  </a:txBody>
                  <a:tcPr marL="93260" marR="93260" marT="46630" marB="46630"/>
                </a:tc>
                <a:tc>
                  <a:txBody>
                    <a:bodyPr/>
                    <a:lstStyle/>
                    <a:p>
                      <a:r>
                        <a:rPr lang="en-US" sz="2400" dirty="0">
                          <a:solidFill>
                            <a:schemeClr val="bg1"/>
                          </a:solidFill>
                        </a:rPr>
                        <a:t>Sent when the conversation's properties change, for example the topic name, or when user joins or leaves the group</a:t>
                      </a:r>
                      <a:endParaRPr lang="en-US" sz="2400" b="0" dirty="0">
                        <a:solidFill>
                          <a:schemeClr val="bg1"/>
                        </a:solidFill>
                      </a:endParaRPr>
                    </a:p>
                  </a:txBody>
                  <a:tcPr marL="93260" marR="93260" marT="46630" marB="46630"/>
                </a:tc>
                <a:extLst>
                  <a:ext uri="{0D108BD9-81ED-4DB2-BD59-A6C34878D82A}">
                    <a16:rowId xmlns:a16="http://schemas.microsoft.com/office/drawing/2014/main" val="2516243833"/>
                  </a:ext>
                </a:extLst>
              </a:tr>
              <a:tr h="383404">
                <a:tc>
                  <a:txBody>
                    <a:bodyPr/>
                    <a:lstStyle/>
                    <a:p>
                      <a:r>
                        <a:rPr lang="en-US" sz="2800" dirty="0">
                          <a:solidFill>
                            <a:schemeClr val="bg1"/>
                          </a:solidFill>
                        </a:rPr>
                        <a:t>Contact Relation Update</a:t>
                      </a:r>
                      <a:endParaRPr lang="en-US" sz="2800" b="0" dirty="0">
                        <a:solidFill>
                          <a:schemeClr val="bg1"/>
                        </a:solidFill>
                      </a:endParaRPr>
                    </a:p>
                  </a:txBody>
                  <a:tcPr marL="93260" marR="93260" marT="46630" marB="46630"/>
                </a:tc>
                <a:tc>
                  <a:txBody>
                    <a:bodyPr/>
                    <a:lstStyle/>
                    <a:p>
                      <a:r>
                        <a:rPr lang="en-US" sz="2400" dirty="0">
                          <a:solidFill>
                            <a:schemeClr val="bg1"/>
                          </a:solidFill>
                        </a:rPr>
                        <a:t>Sent when bot added or removed to contact list</a:t>
                      </a:r>
                      <a:endParaRPr lang="en-US" sz="2400" b="0" dirty="0">
                        <a:solidFill>
                          <a:schemeClr val="bg1"/>
                        </a:solidFill>
                      </a:endParaRPr>
                    </a:p>
                  </a:txBody>
                  <a:tcPr marL="93260" marR="93260" marT="46630" marB="46630"/>
                </a:tc>
                <a:extLst>
                  <a:ext uri="{0D108BD9-81ED-4DB2-BD59-A6C34878D82A}">
                    <a16:rowId xmlns:a16="http://schemas.microsoft.com/office/drawing/2014/main" val="3917489569"/>
                  </a:ext>
                </a:extLst>
              </a:tr>
              <a:tr h="383404">
                <a:tc>
                  <a:txBody>
                    <a:bodyPr/>
                    <a:lstStyle/>
                    <a:p>
                      <a:r>
                        <a:rPr lang="en-US" sz="2800" dirty="0">
                          <a:solidFill>
                            <a:schemeClr val="bg1"/>
                          </a:solidFill>
                        </a:rPr>
                        <a:t>Delete User Data</a:t>
                      </a:r>
                      <a:endParaRPr lang="en-US" sz="2800" b="0" dirty="0">
                        <a:solidFill>
                          <a:schemeClr val="bg1"/>
                        </a:solidFill>
                      </a:endParaRPr>
                    </a:p>
                  </a:txBody>
                  <a:tcPr marL="93260" marR="93260" marT="46630" marB="46630"/>
                </a:tc>
                <a:tc>
                  <a:txBody>
                    <a:bodyPr/>
                    <a:lstStyle/>
                    <a:p>
                      <a:r>
                        <a:rPr lang="en-US" sz="2400" dirty="0">
                          <a:solidFill>
                            <a:schemeClr val="bg1"/>
                          </a:solidFill>
                        </a:rPr>
                        <a:t>Send when user is removed from a conversation</a:t>
                      </a:r>
                      <a:endParaRPr lang="en-US" sz="2400" b="0" dirty="0">
                        <a:solidFill>
                          <a:schemeClr val="bg1"/>
                        </a:solidFill>
                      </a:endParaRPr>
                    </a:p>
                  </a:txBody>
                  <a:tcPr marL="93260" marR="93260" marT="46630" marB="46630"/>
                </a:tc>
                <a:extLst>
                  <a:ext uri="{0D108BD9-81ED-4DB2-BD59-A6C34878D82A}">
                    <a16:rowId xmlns:a16="http://schemas.microsoft.com/office/drawing/2014/main" val="1787371291"/>
                  </a:ext>
                </a:extLst>
              </a:tr>
              <a:tr h="383404">
                <a:tc>
                  <a:txBody>
                    <a:bodyPr/>
                    <a:lstStyle/>
                    <a:p>
                      <a:r>
                        <a:rPr lang="en-US" sz="2800" dirty="0">
                          <a:solidFill>
                            <a:schemeClr val="bg1"/>
                          </a:solidFill>
                        </a:rPr>
                        <a:t>Typing</a:t>
                      </a:r>
                      <a:endParaRPr lang="en-US" sz="2800" b="0" dirty="0">
                        <a:solidFill>
                          <a:schemeClr val="bg1"/>
                        </a:solidFill>
                      </a:endParaRPr>
                    </a:p>
                  </a:txBody>
                  <a:tcPr marL="93260" marR="93260" marT="46630" marB="46630"/>
                </a:tc>
                <a:tc>
                  <a:txBody>
                    <a:bodyPr/>
                    <a:lstStyle/>
                    <a:p>
                      <a:r>
                        <a:rPr lang="en-US" sz="2400" dirty="0">
                          <a:solidFill>
                            <a:schemeClr val="bg1"/>
                          </a:solidFill>
                        </a:rPr>
                        <a:t>Sent</a:t>
                      </a:r>
                      <a:r>
                        <a:rPr lang="en-US" sz="2400" baseline="0" dirty="0">
                          <a:solidFill>
                            <a:schemeClr val="bg1"/>
                          </a:solidFill>
                        </a:rPr>
                        <a:t> when a user is typing</a:t>
                      </a:r>
                      <a:endParaRPr lang="en-US" sz="2400" b="0" dirty="0">
                        <a:solidFill>
                          <a:schemeClr val="bg1"/>
                        </a:solidFill>
                      </a:endParaRPr>
                    </a:p>
                  </a:txBody>
                  <a:tcPr marL="93260" marR="93260" marT="46630" marB="46630"/>
                </a:tc>
                <a:extLst>
                  <a:ext uri="{0D108BD9-81ED-4DB2-BD59-A6C34878D82A}">
                    <a16:rowId xmlns:a16="http://schemas.microsoft.com/office/drawing/2014/main" val="1044698955"/>
                  </a:ext>
                </a:extLst>
              </a:tr>
              <a:tr h="383404">
                <a:tc>
                  <a:txBody>
                    <a:bodyPr/>
                    <a:lstStyle/>
                    <a:p>
                      <a:r>
                        <a:rPr lang="en-US" sz="2800" dirty="0">
                          <a:solidFill>
                            <a:schemeClr val="bg1"/>
                          </a:solidFill>
                        </a:rPr>
                        <a:t>Ping</a:t>
                      </a:r>
                      <a:endParaRPr lang="en-US" sz="2800" b="0" dirty="0">
                        <a:solidFill>
                          <a:schemeClr val="bg1"/>
                        </a:solidFill>
                      </a:endParaRPr>
                    </a:p>
                  </a:txBody>
                  <a:tcPr marL="93260" marR="93260" marT="46630" marB="46630"/>
                </a:tc>
                <a:tc>
                  <a:txBody>
                    <a:bodyPr/>
                    <a:lstStyle/>
                    <a:p>
                      <a:r>
                        <a:rPr lang="en-US" sz="2400" dirty="0">
                          <a:solidFill>
                            <a:schemeClr val="bg1"/>
                          </a:solidFill>
                        </a:rPr>
                        <a:t>Send when a keep-alive is needed</a:t>
                      </a:r>
                      <a:endParaRPr lang="en-US" sz="2400" b="0" dirty="0">
                        <a:solidFill>
                          <a:schemeClr val="bg1"/>
                        </a:solidFill>
                      </a:endParaRPr>
                    </a:p>
                  </a:txBody>
                  <a:tcPr marL="93260" marR="93260" marT="46630" marB="46630"/>
                </a:tc>
                <a:extLst>
                  <a:ext uri="{0D108BD9-81ED-4DB2-BD59-A6C34878D82A}">
                    <a16:rowId xmlns:a16="http://schemas.microsoft.com/office/drawing/2014/main" val="3127002916"/>
                  </a:ext>
                </a:extLst>
              </a:tr>
            </a:tbl>
          </a:graphicData>
        </a:graphic>
      </p:graphicFrame>
      <p:sp>
        <p:nvSpPr>
          <p:cNvPr id="4" name="Title 2"/>
          <p:cNvSpPr txBox="1">
            <a:spLocks/>
          </p:cNvSpPr>
          <p:nvPr/>
        </p:nvSpPr>
        <p:spPr>
          <a:xfrm>
            <a:off x="473969" y="105993"/>
            <a:ext cx="11300393" cy="1351952"/>
          </a:xfrm>
          <a:prstGeom prst="rect">
            <a:avLst/>
          </a:prstGeom>
        </p:spPr>
        <p:txBody>
          <a:bodyPr vert="horz" lIns="91440" tIns="45720" rIns="91440" bIns="45720" rtlCol="0" anchor="ctr">
            <a:normAutofit/>
          </a:bodyPr>
          <a:lstStyle>
            <a:lvl1pPr algn="l" defTabSz="932597" rtl="0" eaLnBrk="1" latinLnBrk="0" hangingPunct="1">
              <a:lnSpc>
                <a:spcPct val="90000"/>
              </a:lnSpc>
              <a:spcBef>
                <a:spcPct val="0"/>
              </a:spcBef>
              <a:buNone/>
              <a:defRPr sz="5507" kern="1200">
                <a:solidFill>
                  <a:schemeClr val="bg1"/>
                </a:solidFill>
                <a:latin typeface="+mj-lt"/>
                <a:ea typeface="+mj-ea"/>
                <a:cs typeface="+mj-cs"/>
              </a:defRPr>
            </a:lvl1pPr>
          </a:lstStyle>
          <a:p>
            <a:pPr marL="0" marR="0" lvl="0" indent="0" algn="l" defTabSz="932597" rtl="0" eaLnBrk="1" fontAlgn="auto" latinLnBrk="0" hangingPunct="1">
              <a:lnSpc>
                <a:spcPct val="90000"/>
              </a:lnSpc>
              <a:spcBef>
                <a:spcPct val="0"/>
              </a:spcBef>
              <a:spcAft>
                <a:spcPts val="0"/>
              </a:spcAft>
              <a:buClrTx/>
              <a:buSzTx/>
              <a:buFontTx/>
              <a:buNone/>
              <a:tabLst/>
              <a:defRPr/>
            </a:pPr>
            <a:r>
              <a:rPr lang="en-US" dirty="0">
                <a:solidFill>
                  <a:srgbClr val="FFFFFF"/>
                </a:solidFill>
                <a:latin typeface="Segoe UI Light"/>
              </a:rPr>
              <a:t>Types of Activities</a:t>
            </a:r>
            <a:endParaRPr kumimoji="0" lang="en-US" sz="5507" b="0" i="0" u="none" strike="noStrike" kern="1200" cap="none" spc="0" normalizeH="0" baseline="0" noProof="0" dirty="0">
              <a:ln>
                <a:noFill/>
              </a:ln>
              <a:solidFill>
                <a:srgbClr val="FFFFFF"/>
              </a:solidFill>
              <a:effectLst/>
              <a:uLnTx/>
              <a:uFillTx/>
              <a:latin typeface="Segoe UI Light"/>
              <a:ea typeface="+mj-ea"/>
              <a:cs typeface="+mj-cs"/>
            </a:endParaRPr>
          </a:p>
        </p:txBody>
      </p:sp>
    </p:spTree>
    <p:extLst>
      <p:ext uri="{BB962C8B-B14F-4D97-AF65-F5344CB8AC3E}">
        <p14:creationId xmlns:p14="http://schemas.microsoft.com/office/powerpoint/2010/main" val="1870115788"/>
      </p:ext>
    </p:extLst>
  </p:cSld>
  <p:clrMapOvr>
    <a:masterClrMapping/>
  </p:clrMapOvr>
  <p:transition spd="slow">
    <p:push dir="u"/>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p:cNvSpPr txBox="1">
            <a:spLocks/>
          </p:cNvSpPr>
          <p:nvPr/>
        </p:nvSpPr>
        <p:spPr>
          <a:xfrm>
            <a:off x="473969" y="105993"/>
            <a:ext cx="11300393" cy="1351952"/>
          </a:xfrm>
          <a:prstGeom prst="rect">
            <a:avLst/>
          </a:prstGeom>
        </p:spPr>
        <p:txBody>
          <a:bodyPr vert="horz" lIns="91440" tIns="45720" rIns="91440" bIns="45720" rtlCol="0" anchor="ctr">
            <a:normAutofit/>
          </a:bodyPr>
          <a:lstStyle>
            <a:lvl1pPr algn="l" defTabSz="932597" rtl="0" eaLnBrk="1" latinLnBrk="0" hangingPunct="1">
              <a:lnSpc>
                <a:spcPct val="90000"/>
              </a:lnSpc>
              <a:spcBef>
                <a:spcPct val="0"/>
              </a:spcBef>
              <a:buNone/>
              <a:defRPr sz="5507" kern="1200">
                <a:solidFill>
                  <a:schemeClr val="bg1"/>
                </a:solidFill>
                <a:latin typeface="+mj-lt"/>
                <a:ea typeface="+mj-ea"/>
                <a:cs typeface="+mj-cs"/>
              </a:defRPr>
            </a:lvl1pPr>
          </a:lstStyle>
          <a:p>
            <a:pPr marL="0" marR="0" lvl="0" indent="0" algn="l" defTabSz="932597" rtl="0" eaLnBrk="1" fontAlgn="auto" latinLnBrk="0" hangingPunct="1">
              <a:lnSpc>
                <a:spcPct val="90000"/>
              </a:lnSpc>
              <a:spcBef>
                <a:spcPct val="0"/>
              </a:spcBef>
              <a:spcAft>
                <a:spcPts val="0"/>
              </a:spcAft>
              <a:buClrTx/>
              <a:buSzTx/>
              <a:buFontTx/>
              <a:buNone/>
              <a:tabLst/>
              <a:defRPr/>
            </a:pPr>
            <a:r>
              <a:rPr kumimoji="0" lang="en-US" sz="5507" b="0" i="0" u="none" strike="noStrike" kern="1200" cap="none" spc="0" normalizeH="0" baseline="0" noProof="0" dirty="0">
                <a:ln>
                  <a:noFill/>
                </a:ln>
                <a:solidFill>
                  <a:srgbClr val="505050"/>
                </a:solidFill>
                <a:effectLst/>
                <a:uLnTx/>
                <a:uFillTx/>
                <a:latin typeface="Arial Rounded MT Bold" panose="020F0704030504030204" pitchFamily="34" charset="0"/>
                <a:ea typeface="+mj-ea"/>
                <a:cs typeface="+mj-cs"/>
              </a:rPr>
              <a:t>Activities Types</a:t>
            </a:r>
          </a:p>
        </p:txBody>
      </p:sp>
      <p:sp>
        <p:nvSpPr>
          <p:cNvPr id="3" name="TextBox 2"/>
          <p:cNvSpPr txBox="1"/>
          <p:nvPr/>
        </p:nvSpPr>
        <p:spPr>
          <a:xfrm>
            <a:off x="735288" y="1457945"/>
            <a:ext cx="19497645" cy="10174773"/>
          </a:xfrm>
          <a:prstGeom prst="rect">
            <a:avLst/>
          </a:prstGeom>
          <a:noFill/>
        </p:spPr>
        <p:txBody>
          <a:bodyPr wrap="none" lIns="182880" tIns="146304" rIns="182880" bIns="146304" rtlCol="0">
            <a:spAutoFit/>
          </a:bodyPr>
          <a:lstStyle/>
          <a:p>
            <a:pPr>
              <a:lnSpc>
                <a:spcPct val="107000"/>
              </a:lnSpc>
            </a:pPr>
            <a:r>
              <a:rPr lang="en-US" altLang="ko-KR" sz="2400" kern="0" dirty="0">
                <a:solidFill>
                  <a:srgbClr val="0000FF"/>
                </a:solidFill>
                <a:latin typeface="Consolas" panose="020B0609020204030204" pitchFamily="49" charset="0"/>
                <a:ea typeface="맑은 고딕" panose="020B0503020000020004" pitchFamily="50" charset="-127"/>
                <a:cs typeface="Consolas" panose="020B0609020204030204" pitchFamily="49" charset="0"/>
              </a:rPr>
              <a:t>switch</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t>
            </a:r>
            <a:r>
              <a:rPr lang="en-US" altLang="ko-KR" sz="2400" kern="0" dirty="0" err="1">
                <a:solidFill>
                  <a:srgbClr val="000000"/>
                </a:solidFill>
                <a:latin typeface="Consolas" panose="020B0609020204030204" pitchFamily="49" charset="0"/>
                <a:ea typeface="맑은 고딕" panose="020B0503020000020004" pitchFamily="50" charset="-127"/>
                <a:cs typeface="Consolas" panose="020B0609020204030204" pitchFamily="49" charset="0"/>
              </a:rPr>
              <a:t>activity.GetActivityType</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a:t>
            </a:r>
            <a:endParaRPr lang="ko-KR" altLang="ko-KR" sz="2400" kern="100" dirty="0">
              <a:latin typeface="맑은 고딕" panose="020B0503020000020004" pitchFamily="50" charset="-127"/>
              <a:ea typeface="맑은 고딕" panose="020B0503020000020004" pitchFamily="50" charset="-127"/>
              <a:cs typeface="Times New Roman" panose="02020603050405020304" pitchFamily="18" charset="0"/>
            </a:endParaRPr>
          </a:p>
          <a:p>
            <a:pPr>
              <a:lnSpc>
                <a:spcPct val="107000"/>
              </a:lnSpc>
            </a:pP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t>
            </a:r>
            <a:endParaRPr lang="ko-KR" altLang="ko-KR" sz="2400" kern="100" dirty="0">
              <a:latin typeface="맑은 고딕" panose="020B0503020000020004" pitchFamily="50" charset="-127"/>
              <a:ea typeface="맑은 고딕" panose="020B0503020000020004" pitchFamily="50" charset="-127"/>
              <a:cs typeface="Times New Roman" panose="02020603050405020304" pitchFamily="18" charset="0"/>
            </a:endParaRPr>
          </a:p>
          <a:p>
            <a:pPr>
              <a:lnSpc>
                <a:spcPct val="107000"/>
              </a:lnSpc>
            </a:pPr>
            <a:r>
              <a:rPr lang="en-US" altLang="ko-KR" sz="2400" kern="0" dirty="0">
                <a:solidFill>
                  <a:srgbClr val="0000FF"/>
                </a:solidFill>
                <a:latin typeface="Consolas" panose="020B0609020204030204" pitchFamily="49" charset="0"/>
                <a:ea typeface="맑은 고딕" panose="020B0503020000020004" pitchFamily="50" charset="-127"/>
                <a:cs typeface="Consolas" panose="020B0609020204030204" pitchFamily="49" charset="0"/>
              </a:rPr>
              <a:t>		case</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t>
            </a:r>
            <a:r>
              <a:rPr lang="en-US" altLang="ko-KR" sz="2400" kern="0" dirty="0" err="1">
                <a:solidFill>
                  <a:srgbClr val="2B91AF"/>
                </a:solidFill>
                <a:latin typeface="Consolas" panose="020B0609020204030204" pitchFamily="49" charset="0"/>
                <a:ea typeface="맑은 고딕" panose="020B0503020000020004" pitchFamily="50" charset="-127"/>
                <a:cs typeface="Consolas" panose="020B0609020204030204" pitchFamily="49" charset="0"/>
              </a:rPr>
              <a:t>ActivityTypes</a:t>
            </a:r>
            <a:r>
              <a:rPr lang="en-US" altLang="ko-KR" sz="2400" kern="0" dirty="0" err="1">
                <a:solidFill>
                  <a:srgbClr val="000000"/>
                </a:solidFill>
                <a:latin typeface="Consolas" panose="020B0609020204030204" pitchFamily="49" charset="0"/>
                <a:ea typeface="맑은 고딕" panose="020B0503020000020004" pitchFamily="50" charset="-127"/>
                <a:cs typeface="Consolas" panose="020B0609020204030204" pitchFamily="49" charset="0"/>
              </a:rPr>
              <a:t>.Message</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a:t>
            </a:r>
            <a:endParaRPr lang="ko-KR" altLang="ko-KR" sz="2400" kern="100" dirty="0">
              <a:latin typeface="맑은 고딕" panose="020B0503020000020004" pitchFamily="50" charset="-127"/>
              <a:ea typeface="맑은 고딕" panose="020B0503020000020004" pitchFamily="50" charset="-127"/>
              <a:cs typeface="Times New Roman" panose="02020603050405020304" pitchFamily="18" charset="0"/>
            </a:endParaRPr>
          </a:p>
          <a:p>
            <a:pPr>
              <a:lnSpc>
                <a:spcPct val="107000"/>
              </a:lnSpc>
            </a:pP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t>
            </a:r>
            <a:endParaRPr lang="ko-KR" altLang="ko-KR" sz="2400" kern="100" dirty="0">
              <a:latin typeface="맑은 고딕" panose="020B0503020000020004" pitchFamily="50" charset="-127"/>
              <a:ea typeface="맑은 고딕" panose="020B0503020000020004" pitchFamily="50" charset="-127"/>
              <a:cs typeface="Times New Roman" panose="02020603050405020304" pitchFamily="18" charset="0"/>
            </a:endParaRPr>
          </a:p>
          <a:p>
            <a:pPr>
              <a:lnSpc>
                <a:spcPct val="107000"/>
              </a:lnSpc>
            </a:pP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message = </a:t>
            </a:r>
            <a:r>
              <a:rPr lang="en-US" altLang="ko-KR" sz="2400" kern="0" dirty="0" err="1">
                <a:solidFill>
                  <a:srgbClr val="0000FF"/>
                </a:solidFill>
                <a:latin typeface="Consolas" panose="020B0609020204030204" pitchFamily="49" charset="0"/>
                <a:ea typeface="맑은 고딕" panose="020B0503020000020004" pitchFamily="50" charset="-127"/>
                <a:cs typeface="Consolas" panose="020B0609020204030204" pitchFamily="49" charset="0"/>
              </a:rPr>
              <a:t>string</a:t>
            </a:r>
            <a:r>
              <a:rPr lang="en-US" altLang="ko-KR" sz="2400" kern="0" dirty="0" err="1">
                <a:solidFill>
                  <a:srgbClr val="000000"/>
                </a:solidFill>
                <a:latin typeface="Consolas" panose="020B0609020204030204" pitchFamily="49" charset="0"/>
                <a:ea typeface="맑은 고딕" panose="020B0503020000020004" pitchFamily="50" charset="-127"/>
                <a:cs typeface="Consolas" panose="020B0609020204030204" pitchFamily="49" charset="0"/>
              </a:rPr>
              <a:t>.Format</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a:t>
            </a:r>
            <a:r>
              <a:rPr lang="en-US" altLang="ko-KR" sz="2400" kern="0" dirty="0">
                <a:solidFill>
                  <a:srgbClr val="A31515"/>
                </a:solidFill>
                <a:latin typeface="Consolas" panose="020B0609020204030204" pitchFamily="49" charset="0"/>
                <a:ea typeface="맑은 고딕" panose="020B0503020000020004" pitchFamily="50" charset="-127"/>
                <a:cs typeface="Consolas" panose="020B0609020204030204" pitchFamily="49" charset="0"/>
              </a:rPr>
              <a:t>"{0}</a:t>
            </a:r>
            <a:r>
              <a:rPr lang="ko-KR" altLang="ko-KR" sz="2400" kern="0" dirty="0">
                <a:solidFill>
                  <a:srgbClr val="A31515"/>
                </a:solidFill>
                <a:latin typeface="Consolas" panose="020B0609020204030204" pitchFamily="49" charset="0"/>
                <a:ea typeface="맑은 고딕" panose="020B0503020000020004" pitchFamily="50" charset="-127"/>
                <a:cs typeface="Consolas" panose="020B0609020204030204" pitchFamily="49" charset="0"/>
              </a:rPr>
              <a:t>을</a:t>
            </a:r>
            <a:r>
              <a:rPr lang="ko-KR" altLang="ko-KR" sz="2400" kern="0" dirty="0">
                <a:solidFill>
                  <a:srgbClr val="A31515"/>
                </a:solidFill>
                <a:latin typeface="맑은 고딕" panose="020B0503020000020004" pitchFamily="50" charset="-127"/>
                <a:ea typeface="Consolas" panose="020B0609020204030204" pitchFamily="49" charset="0"/>
                <a:cs typeface="Consolas" panose="020B0609020204030204" pitchFamily="49" charset="0"/>
              </a:rPr>
              <a:t> </a:t>
            </a:r>
            <a:r>
              <a:rPr lang="ko-KR" altLang="ko-KR" sz="2400" kern="0" dirty="0">
                <a:solidFill>
                  <a:srgbClr val="A31515"/>
                </a:solidFill>
                <a:latin typeface="Consolas" panose="020B0609020204030204" pitchFamily="49" charset="0"/>
                <a:ea typeface="맑은 고딕" panose="020B0503020000020004" pitchFamily="50" charset="-127"/>
                <a:cs typeface="Consolas" panose="020B0609020204030204" pitchFamily="49" charset="0"/>
              </a:rPr>
              <a:t>주문</a:t>
            </a:r>
            <a:r>
              <a:rPr lang="ko-KR" altLang="ko-KR" sz="2400" kern="0" dirty="0">
                <a:solidFill>
                  <a:srgbClr val="A31515"/>
                </a:solidFill>
                <a:latin typeface="맑은 고딕" panose="020B0503020000020004" pitchFamily="50" charset="-127"/>
                <a:ea typeface="Consolas" panose="020B0609020204030204" pitchFamily="49" charset="0"/>
                <a:cs typeface="Consolas" panose="020B0609020204030204" pitchFamily="49" charset="0"/>
              </a:rPr>
              <a:t> </a:t>
            </a:r>
            <a:r>
              <a:rPr lang="ko-KR" altLang="ko-KR" sz="2400" kern="0" dirty="0">
                <a:solidFill>
                  <a:srgbClr val="A31515"/>
                </a:solidFill>
                <a:latin typeface="Consolas" panose="020B0609020204030204" pitchFamily="49" charset="0"/>
                <a:ea typeface="맑은 고딕" panose="020B0503020000020004" pitchFamily="50" charset="-127"/>
                <a:cs typeface="Consolas" panose="020B0609020204030204" pitchFamily="49" charset="0"/>
              </a:rPr>
              <a:t>받았습니다</a:t>
            </a:r>
            <a:r>
              <a:rPr lang="en-US" altLang="ko-KR" sz="2400" kern="0" dirty="0">
                <a:solidFill>
                  <a:srgbClr val="A31515"/>
                </a:solidFill>
                <a:latin typeface="Consolas" panose="020B0609020204030204" pitchFamily="49" charset="0"/>
                <a:ea typeface="맑은 고딕" panose="020B0503020000020004" pitchFamily="50" charset="-127"/>
                <a:cs typeface="Consolas" panose="020B0609020204030204" pitchFamily="49" charset="0"/>
              </a:rPr>
              <a:t>. </a:t>
            </a:r>
            <a:r>
              <a:rPr lang="ko-KR" altLang="ko-KR" sz="2400" kern="0" dirty="0">
                <a:solidFill>
                  <a:srgbClr val="A31515"/>
                </a:solidFill>
                <a:latin typeface="Consolas" panose="020B0609020204030204" pitchFamily="49" charset="0"/>
                <a:ea typeface="맑은 고딕" panose="020B0503020000020004" pitchFamily="50" charset="-127"/>
                <a:cs typeface="Consolas" panose="020B0609020204030204" pitchFamily="49" charset="0"/>
              </a:rPr>
              <a:t>감사합니다</a:t>
            </a:r>
            <a:r>
              <a:rPr lang="en-US" altLang="ko-KR" sz="2400" kern="0" dirty="0">
                <a:solidFill>
                  <a:srgbClr val="A31515"/>
                </a:solidFill>
                <a:latin typeface="Consolas" panose="020B0609020204030204" pitchFamily="49" charset="0"/>
                <a:ea typeface="맑은 고딕" panose="020B0503020000020004" pitchFamily="50" charset="-127"/>
                <a:cs typeface="Consolas" panose="020B0609020204030204" pitchFamily="49" charset="0"/>
              </a:rPr>
              <a:t>."</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t>
            </a:r>
            <a:r>
              <a:rPr lang="en-US" altLang="ko-KR" sz="2400" kern="0" dirty="0" err="1">
                <a:solidFill>
                  <a:srgbClr val="000000"/>
                </a:solidFill>
                <a:latin typeface="Consolas" panose="020B0609020204030204" pitchFamily="49" charset="0"/>
                <a:ea typeface="맑은 고딕" panose="020B0503020000020004" pitchFamily="50" charset="-127"/>
                <a:cs typeface="Consolas" panose="020B0609020204030204" pitchFamily="49" charset="0"/>
              </a:rPr>
              <a:t>activity.Text</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a:t>
            </a:r>
            <a:endParaRPr lang="ko-KR" altLang="ko-KR" sz="2400" kern="100" dirty="0">
              <a:latin typeface="맑은 고딕" panose="020B0503020000020004" pitchFamily="50" charset="-127"/>
              <a:ea typeface="맑은 고딕" panose="020B0503020000020004" pitchFamily="50" charset="-127"/>
              <a:cs typeface="Times New Roman" panose="02020603050405020304" pitchFamily="18" charset="0"/>
            </a:endParaRPr>
          </a:p>
          <a:p>
            <a:pPr>
              <a:lnSpc>
                <a:spcPct val="107000"/>
              </a:lnSpc>
            </a:pP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reply = </a:t>
            </a:r>
            <a:r>
              <a:rPr lang="en-US" altLang="ko-KR" sz="2400" kern="0" dirty="0" err="1">
                <a:solidFill>
                  <a:srgbClr val="000000"/>
                </a:solidFill>
                <a:latin typeface="Consolas" panose="020B0609020204030204" pitchFamily="49" charset="0"/>
                <a:ea typeface="맑은 고딕" panose="020B0503020000020004" pitchFamily="50" charset="-127"/>
                <a:cs typeface="Consolas" panose="020B0609020204030204" pitchFamily="49" charset="0"/>
              </a:rPr>
              <a:t>activity.CreateReply</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(message);</a:t>
            </a:r>
            <a:endParaRPr lang="ko-KR" altLang="ko-KR" sz="2400" kern="100" dirty="0">
              <a:latin typeface="맑은 고딕" panose="020B0503020000020004" pitchFamily="50" charset="-127"/>
              <a:ea typeface="맑은 고딕" panose="020B0503020000020004" pitchFamily="50" charset="-127"/>
              <a:cs typeface="Times New Roman" panose="02020603050405020304" pitchFamily="18" charset="0"/>
            </a:endParaRPr>
          </a:p>
          <a:p>
            <a:pPr>
              <a:lnSpc>
                <a:spcPct val="107000"/>
              </a:lnSpc>
            </a:pPr>
            <a:r>
              <a:rPr lang="en-US" altLang="ko-KR" sz="2400" kern="0" dirty="0">
                <a:solidFill>
                  <a:srgbClr val="0000FF"/>
                </a:solidFill>
                <a:latin typeface="Consolas" panose="020B0609020204030204" pitchFamily="49" charset="0"/>
                <a:ea typeface="맑은 고딕" panose="020B0503020000020004" pitchFamily="50" charset="-127"/>
                <a:cs typeface="Consolas" panose="020B0609020204030204" pitchFamily="49" charset="0"/>
              </a:rPr>
              <a:t>			await</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t>
            </a:r>
            <a:r>
              <a:rPr lang="en-US" altLang="ko-KR" sz="2400" kern="0" dirty="0" err="1">
                <a:solidFill>
                  <a:srgbClr val="000000"/>
                </a:solidFill>
                <a:latin typeface="Consolas" panose="020B0609020204030204" pitchFamily="49" charset="0"/>
                <a:ea typeface="맑은 고딕" panose="020B0503020000020004" pitchFamily="50" charset="-127"/>
                <a:cs typeface="Consolas" panose="020B0609020204030204" pitchFamily="49" charset="0"/>
              </a:rPr>
              <a:t>connector.Conversations.ReplyToActivityAsync</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(reply);</a:t>
            </a:r>
            <a:endParaRPr lang="ko-KR" altLang="ko-KR" sz="2400" kern="100" dirty="0">
              <a:latin typeface="맑은 고딕" panose="020B0503020000020004" pitchFamily="50" charset="-127"/>
              <a:ea typeface="맑은 고딕" panose="020B0503020000020004" pitchFamily="50" charset="-127"/>
              <a:cs typeface="Times New Roman" panose="02020603050405020304" pitchFamily="18" charset="0"/>
            </a:endParaRPr>
          </a:p>
          <a:p>
            <a:pPr>
              <a:lnSpc>
                <a:spcPct val="107000"/>
              </a:lnSpc>
            </a:pP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t>
            </a:r>
            <a:endParaRPr lang="ko-KR" altLang="ko-KR" sz="2400" kern="100" dirty="0">
              <a:latin typeface="맑은 고딕" panose="020B0503020000020004" pitchFamily="50" charset="-127"/>
              <a:ea typeface="맑은 고딕" panose="020B0503020000020004" pitchFamily="50" charset="-127"/>
              <a:cs typeface="Times New Roman" panose="02020603050405020304" pitchFamily="18" charset="0"/>
            </a:endParaRPr>
          </a:p>
          <a:p>
            <a:pPr>
              <a:lnSpc>
                <a:spcPct val="107000"/>
              </a:lnSpc>
            </a:pPr>
            <a:r>
              <a:rPr lang="en-US" altLang="ko-KR" sz="2400" kern="0" dirty="0">
                <a:solidFill>
                  <a:srgbClr val="0000FF"/>
                </a:solidFill>
                <a:latin typeface="Consolas" panose="020B0609020204030204" pitchFamily="49" charset="0"/>
                <a:ea typeface="맑은 고딕" panose="020B0503020000020004" pitchFamily="50" charset="-127"/>
                <a:cs typeface="Consolas" panose="020B0609020204030204" pitchFamily="49" charset="0"/>
              </a:rPr>
              <a:t>			break</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a:t>
            </a:r>
            <a:endParaRPr lang="ko-KR" altLang="ko-KR" sz="2400" kern="100" dirty="0">
              <a:latin typeface="맑은 고딕" panose="020B0503020000020004" pitchFamily="50" charset="-127"/>
              <a:ea typeface="맑은 고딕" panose="020B0503020000020004" pitchFamily="50" charset="-127"/>
              <a:cs typeface="Times New Roman" panose="02020603050405020304" pitchFamily="18" charset="0"/>
            </a:endParaRPr>
          </a:p>
          <a:p>
            <a:pPr>
              <a:lnSpc>
                <a:spcPct val="107000"/>
              </a:lnSpc>
            </a:pP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t>
            </a:r>
            <a:endParaRPr lang="ko-KR" altLang="ko-KR" sz="2400" kern="100" dirty="0">
              <a:latin typeface="맑은 고딕" panose="020B0503020000020004" pitchFamily="50" charset="-127"/>
              <a:ea typeface="맑은 고딕" panose="020B0503020000020004" pitchFamily="50" charset="-127"/>
              <a:cs typeface="Times New Roman" panose="02020603050405020304" pitchFamily="18" charset="0"/>
            </a:endParaRPr>
          </a:p>
          <a:p>
            <a:pPr>
              <a:lnSpc>
                <a:spcPct val="107000"/>
              </a:lnSpc>
            </a:pPr>
            <a:r>
              <a:rPr lang="en-US" altLang="ko-KR" sz="2400" kern="0" dirty="0">
                <a:solidFill>
                  <a:srgbClr val="0000FF"/>
                </a:solidFill>
                <a:latin typeface="Consolas" panose="020B0609020204030204" pitchFamily="49" charset="0"/>
                <a:ea typeface="맑은 고딕" panose="020B0503020000020004" pitchFamily="50" charset="-127"/>
                <a:cs typeface="Consolas" panose="020B0609020204030204" pitchFamily="49" charset="0"/>
              </a:rPr>
              <a:t>		case</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t>
            </a:r>
            <a:r>
              <a:rPr lang="en-US" altLang="ko-KR" sz="2400" kern="0" dirty="0" err="1">
                <a:solidFill>
                  <a:srgbClr val="2B91AF"/>
                </a:solidFill>
                <a:latin typeface="Consolas" panose="020B0609020204030204" pitchFamily="49" charset="0"/>
                <a:ea typeface="맑은 고딕" panose="020B0503020000020004" pitchFamily="50" charset="-127"/>
                <a:cs typeface="Consolas" panose="020B0609020204030204" pitchFamily="49" charset="0"/>
              </a:rPr>
              <a:t>ActivityTypes</a:t>
            </a:r>
            <a:r>
              <a:rPr lang="en-US" altLang="ko-KR" sz="2400" kern="0" dirty="0" err="1">
                <a:solidFill>
                  <a:srgbClr val="000000"/>
                </a:solidFill>
                <a:latin typeface="Consolas" panose="020B0609020204030204" pitchFamily="49" charset="0"/>
                <a:ea typeface="맑은 고딕" panose="020B0503020000020004" pitchFamily="50" charset="-127"/>
                <a:cs typeface="Consolas" panose="020B0609020204030204" pitchFamily="49" charset="0"/>
              </a:rPr>
              <a:t>.ConversationUpdate</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a:t>
            </a:r>
            <a:endParaRPr lang="ko-KR" altLang="ko-KR" sz="2400" kern="100" dirty="0">
              <a:latin typeface="맑은 고딕" panose="020B0503020000020004" pitchFamily="50" charset="-127"/>
              <a:ea typeface="맑은 고딕" panose="020B0503020000020004" pitchFamily="50" charset="-127"/>
              <a:cs typeface="Times New Roman" panose="02020603050405020304" pitchFamily="18" charset="0"/>
            </a:endParaRPr>
          </a:p>
          <a:p>
            <a:pPr>
              <a:lnSpc>
                <a:spcPct val="107000"/>
              </a:lnSpc>
            </a:pP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message = </a:t>
            </a:r>
            <a:r>
              <a:rPr lang="en-US" altLang="ko-KR" sz="2400" kern="0" dirty="0" err="1">
                <a:solidFill>
                  <a:srgbClr val="0000FF"/>
                </a:solidFill>
                <a:latin typeface="Consolas" panose="020B0609020204030204" pitchFamily="49" charset="0"/>
                <a:ea typeface="맑은 고딕" panose="020B0503020000020004" pitchFamily="50" charset="-127"/>
                <a:cs typeface="Consolas" panose="020B0609020204030204" pitchFamily="49" charset="0"/>
              </a:rPr>
              <a:t>string</a:t>
            </a:r>
            <a:r>
              <a:rPr lang="en-US" altLang="ko-KR" sz="2400" kern="0" dirty="0" err="1">
                <a:solidFill>
                  <a:srgbClr val="000000"/>
                </a:solidFill>
                <a:latin typeface="Consolas" panose="020B0609020204030204" pitchFamily="49" charset="0"/>
                <a:ea typeface="맑은 고딕" panose="020B0503020000020004" pitchFamily="50" charset="-127"/>
                <a:cs typeface="Consolas" panose="020B0609020204030204" pitchFamily="49" charset="0"/>
              </a:rPr>
              <a:t>.Format</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a:t>
            </a:r>
            <a:r>
              <a:rPr lang="en-US" altLang="ko-KR" sz="2400" kern="0" dirty="0">
                <a:solidFill>
                  <a:srgbClr val="A31515"/>
                </a:solidFill>
                <a:latin typeface="Consolas" panose="020B0609020204030204" pitchFamily="49" charset="0"/>
                <a:ea typeface="맑은 고딕" panose="020B0503020000020004" pitchFamily="50" charset="-127"/>
                <a:cs typeface="Consolas" panose="020B0609020204030204" pitchFamily="49" charset="0"/>
              </a:rPr>
              <a:t>"</a:t>
            </a:r>
            <a:r>
              <a:rPr lang="ko-KR" altLang="ko-KR" sz="2400" kern="0" dirty="0">
                <a:solidFill>
                  <a:srgbClr val="A31515"/>
                </a:solidFill>
                <a:latin typeface="Consolas" panose="020B0609020204030204" pitchFamily="49" charset="0"/>
                <a:ea typeface="맑은 고딕" panose="020B0503020000020004" pitchFamily="50" charset="-127"/>
                <a:cs typeface="Consolas" panose="020B0609020204030204" pitchFamily="49" charset="0"/>
              </a:rPr>
              <a:t>안녕하세요</a:t>
            </a:r>
            <a:r>
              <a:rPr lang="ko-KR" altLang="ko-KR" sz="2400" kern="0" dirty="0">
                <a:solidFill>
                  <a:srgbClr val="A31515"/>
                </a:solidFill>
                <a:latin typeface="맑은 고딕" panose="020B0503020000020004" pitchFamily="50" charset="-127"/>
                <a:ea typeface="Consolas" panose="020B0609020204030204" pitchFamily="49" charset="0"/>
                <a:cs typeface="Consolas" panose="020B0609020204030204" pitchFamily="49" charset="0"/>
              </a:rPr>
              <a:t> </a:t>
            </a:r>
            <a:r>
              <a:rPr lang="ko-KR" altLang="ko-KR" sz="2400" kern="0" dirty="0">
                <a:solidFill>
                  <a:srgbClr val="A31515"/>
                </a:solidFill>
                <a:latin typeface="Consolas" panose="020B0609020204030204" pitchFamily="49" charset="0"/>
                <a:ea typeface="맑은 고딕" panose="020B0503020000020004" pitchFamily="50" charset="-127"/>
                <a:cs typeface="Consolas" panose="020B0609020204030204" pitchFamily="49" charset="0"/>
              </a:rPr>
              <a:t>만리장성</a:t>
            </a:r>
            <a:r>
              <a:rPr lang="ko-KR" altLang="ko-KR" sz="2400" kern="0" dirty="0">
                <a:solidFill>
                  <a:srgbClr val="A31515"/>
                </a:solidFill>
                <a:latin typeface="맑은 고딕" panose="020B0503020000020004" pitchFamily="50" charset="-127"/>
                <a:ea typeface="Consolas" panose="020B0609020204030204" pitchFamily="49" charset="0"/>
                <a:cs typeface="Consolas" panose="020B0609020204030204" pitchFamily="49" charset="0"/>
              </a:rPr>
              <a:t> </a:t>
            </a:r>
            <a:r>
              <a:rPr lang="ko-KR" altLang="ko-KR" sz="2400" kern="0" dirty="0">
                <a:solidFill>
                  <a:srgbClr val="A31515"/>
                </a:solidFill>
                <a:latin typeface="Consolas" panose="020B0609020204030204" pitchFamily="49" charset="0"/>
                <a:ea typeface="맑은 고딕" panose="020B0503020000020004" pitchFamily="50" charset="-127"/>
                <a:cs typeface="Consolas" panose="020B0609020204030204" pitchFamily="49" charset="0"/>
              </a:rPr>
              <a:t>봇</a:t>
            </a:r>
            <a:r>
              <a:rPr lang="ko-KR" altLang="ko-KR" sz="2400" kern="0" dirty="0">
                <a:solidFill>
                  <a:srgbClr val="A31515"/>
                </a:solidFill>
                <a:latin typeface="맑은 고딕" panose="020B0503020000020004" pitchFamily="50" charset="-127"/>
                <a:ea typeface="Consolas" panose="020B0609020204030204" pitchFamily="49" charset="0"/>
                <a:cs typeface="Consolas" panose="020B0609020204030204" pitchFamily="49" charset="0"/>
              </a:rPr>
              <a:t> </a:t>
            </a:r>
            <a:r>
              <a:rPr lang="ko-KR" altLang="ko-KR" sz="2400" kern="0" dirty="0">
                <a:solidFill>
                  <a:srgbClr val="A31515"/>
                </a:solidFill>
                <a:latin typeface="Consolas" panose="020B0609020204030204" pitchFamily="49" charset="0"/>
                <a:ea typeface="맑은 고딕" panose="020B0503020000020004" pitchFamily="50" charset="-127"/>
                <a:cs typeface="Consolas" panose="020B0609020204030204" pitchFamily="49" charset="0"/>
              </a:rPr>
              <a:t>입니다</a:t>
            </a:r>
            <a:r>
              <a:rPr lang="en-US" altLang="ko-KR" sz="2400" kern="0" dirty="0">
                <a:solidFill>
                  <a:srgbClr val="A31515"/>
                </a:solidFill>
                <a:latin typeface="Consolas" panose="020B0609020204030204" pitchFamily="49" charset="0"/>
                <a:ea typeface="맑은 고딕" panose="020B0503020000020004" pitchFamily="50" charset="-127"/>
                <a:cs typeface="Consolas" panose="020B0609020204030204" pitchFamily="49" charset="0"/>
              </a:rPr>
              <a:t>. </a:t>
            </a:r>
            <a:r>
              <a:rPr lang="ko-KR" altLang="ko-KR" sz="2400" kern="0" dirty="0">
                <a:solidFill>
                  <a:srgbClr val="A31515"/>
                </a:solidFill>
                <a:latin typeface="Consolas" panose="020B0609020204030204" pitchFamily="49" charset="0"/>
                <a:ea typeface="맑은 고딕" panose="020B0503020000020004" pitchFamily="50" charset="-127"/>
                <a:cs typeface="Consolas" panose="020B0609020204030204" pitchFamily="49" charset="0"/>
              </a:rPr>
              <a:t>주문하실</a:t>
            </a:r>
            <a:r>
              <a:rPr lang="ko-KR" altLang="ko-KR" sz="2400" kern="0" dirty="0">
                <a:solidFill>
                  <a:srgbClr val="A31515"/>
                </a:solidFill>
                <a:latin typeface="맑은 고딕" panose="020B0503020000020004" pitchFamily="50" charset="-127"/>
                <a:ea typeface="Consolas" panose="020B0609020204030204" pitchFamily="49" charset="0"/>
                <a:cs typeface="Consolas" panose="020B0609020204030204" pitchFamily="49" charset="0"/>
              </a:rPr>
              <a:t> </a:t>
            </a:r>
            <a:r>
              <a:rPr lang="ko-KR" altLang="ko-KR" sz="2400" kern="0" dirty="0">
                <a:solidFill>
                  <a:srgbClr val="A31515"/>
                </a:solidFill>
                <a:latin typeface="Consolas" panose="020B0609020204030204" pitchFamily="49" charset="0"/>
                <a:ea typeface="맑은 고딕" panose="020B0503020000020004" pitchFamily="50" charset="-127"/>
                <a:cs typeface="Consolas" panose="020B0609020204030204" pitchFamily="49" charset="0"/>
              </a:rPr>
              <a:t>메뉴를</a:t>
            </a:r>
            <a:r>
              <a:rPr lang="ko-KR" altLang="ko-KR" sz="2400" kern="0" dirty="0">
                <a:solidFill>
                  <a:srgbClr val="A31515"/>
                </a:solidFill>
                <a:latin typeface="맑은 고딕" panose="020B0503020000020004" pitchFamily="50" charset="-127"/>
                <a:ea typeface="Consolas" panose="020B0609020204030204" pitchFamily="49" charset="0"/>
                <a:cs typeface="Consolas" panose="020B0609020204030204" pitchFamily="49" charset="0"/>
              </a:rPr>
              <a:t> </a:t>
            </a:r>
            <a:r>
              <a:rPr lang="ko-KR" altLang="ko-KR" sz="2400" kern="0" dirty="0">
                <a:solidFill>
                  <a:srgbClr val="A31515"/>
                </a:solidFill>
                <a:latin typeface="Consolas" panose="020B0609020204030204" pitchFamily="49" charset="0"/>
                <a:ea typeface="맑은 고딕" panose="020B0503020000020004" pitchFamily="50" charset="-127"/>
                <a:cs typeface="Consolas" panose="020B0609020204030204" pitchFamily="49" charset="0"/>
              </a:rPr>
              <a:t>입력해</a:t>
            </a:r>
            <a:r>
              <a:rPr lang="ko-KR" altLang="ko-KR" sz="2400" kern="0" dirty="0">
                <a:solidFill>
                  <a:srgbClr val="A31515"/>
                </a:solidFill>
                <a:latin typeface="맑은 고딕" panose="020B0503020000020004" pitchFamily="50" charset="-127"/>
                <a:ea typeface="Consolas" panose="020B0609020204030204" pitchFamily="49" charset="0"/>
                <a:cs typeface="Consolas" panose="020B0609020204030204" pitchFamily="49" charset="0"/>
              </a:rPr>
              <a:t> </a:t>
            </a:r>
            <a:r>
              <a:rPr lang="ko-KR" altLang="ko-KR" sz="2400" kern="0" dirty="0">
                <a:solidFill>
                  <a:srgbClr val="A31515"/>
                </a:solidFill>
                <a:latin typeface="Consolas" panose="020B0609020204030204" pitchFamily="49" charset="0"/>
                <a:ea typeface="맑은 고딕" panose="020B0503020000020004" pitchFamily="50" charset="-127"/>
                <a:cs typeface="Consolas" panose="020B0609020204030204" pitchFamily="49" charset="0"/>
              </a:rPr>
              <a:t>주세요</a:t>
            </a:r>
            <a:r>
              <a:rPr lang="en-US" altLang="ko-KR" sz="2400" kern="0" dirty="0">
                <a:solidFill>
                  <a:srgbClr val="A31515"/>
                </a:solidFill>
                <a:latin typeface="Consolas" panose="020B0609020204030204" pitchFamily="49" charset="0"/>
                <a:ea typeface="맑은 고딕" panose="020B0503020000020004" pitchFamily="50" charset="-127"/>
                <a:cs typeface="Consolas" panose="020B0609020204030204" pitchFamily="49" charset="0"/>
              </a:rPr>
              <a:t>"</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t>
            </a:r>
            <a:r>
              <a:rPr lang="en-US" altLang="ko-KR" sz="2400" kern="0" dirty="0" err="1">
                <a:solidFill>
                  <a:srgbClr val="000000"/>
                </a:solidFill>
                <a:latin typeface="Consolas" panose="020B0609020204030204" pitchFamily="49" charset="0"/>
                <a:ea typeface="맑은 고딕" panose="020B0503020000020004" pitchFamily="50" charset="-127"/>
                <a:cs typeface="Consolas" panose="020B0609020204030204" pitchFamily="49" charset="0"/>
              </a:rPr>
              <a:t>activity.Text</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a:t>
            </a:r>
            <a:endParaRPr lang="ko-KR" altLang="ko-KR" sz="2400" kern="100" dirty="0">
              <a:latin typeface="맑은 고딕" panose="020B0503020000020004" pitchFamily="50" charset="-127"/>
              <a:ea typeface="맑은 고딕" panose="020B0503020000020004" pitchFamily="50" charset="-127"/>
              <a:cs typeface="Times New Roman" panose="02020603050405020304" pitchFamily="18" charset="0"/>
            </a:endParaRPr>
          </a:p>
          <a:p>
            <a:pPr>
              <a:lnSpc>
                <a:spcPct val="107000"/>
              </a:lnSpc>
            </a:pP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t>
            </a:r>
            <a:endParaRPr lang="ko-KR" altLang="ko-KR" sz="2400" kern="100" dirty="0">
              <a:latin typeface="맑은 고딕" panose="020B0503020000020004" pitchFamily="50" charset="-127"/>
              <a:ea typeface="맑은 고딕" panose="020B0503020000020004" pitchFamily="50" charset="-127"/>
              <a:cs typeface="Times New Roman" panose="02020603050405020304" pitchFamily="18" charset="0"/>
            </a:endParaRPr>
          </a:p>
          <a:p>
            <a:pPr>
              <a:lnSpc>
                <a:spcPct val="107000"/>
              </a:lnSpc>
            </a:pP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reply = </a:t>
            </a:r>
            <a:r>
              <a:rPr lang="en-US" altLang="ko-KR" sz="2400" kern="0" dirty="0" err="1">
                <a:solidFill>
                  <a:srgbClr val="000000"/>
                </a:solidFill>
                <a:latin typeface="Consolas" panose="020B0609020204030204" pitchFamily="49" charset="0"/>
                <a:ea typeface="맑은 고딕" panose="020B0503020000020004" pitchFamily="50" charset="-127"/>
                <a:cs typeface="Consolas" panose="020B0609020204030204" pitchFamily="49" charset="0"/>
              </a:rPr>
              <a:t>activity.CreateReply</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(message);</a:t>
            </a:r>
            <a:endParaRPr lang="ko-KR" altLang="ko-KR" sz="2400" kern="100" dirty="0">
              <a:latin typeface="맑은 고딕" panose="020B0503020000020004" pitchFamily="50" charset="-127"/>
              <a:ea typeface="맑은 고딕" panose="020B0503020000020004" pitchFamily="50" charset="-127"/>
              <a:cs typeface="Times New Roman" panose="02020603050405020304" pitchFamily="18" charset="0"/>
            </a:endParaRPr>
          </a:p>
          <a:p>
            <a:pPr>
              <a:lnSpc>
                <a:spcPct val="107000"/>
              </a:lnSpc>
            </a:pP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t>
            </a:r>
            <a:r>
              <a:rPr lang="en-US" altLang="ko-KR" sz="2400" kern="0" dirty="0">
                <a:solidFill>
                  <a:srgbClr val="0000FF"/>
                </a:solidFill>
                <a:latin typeface="Consolas" panose="020B0609020204030204" pitchFamily="49" charset="0"/>
                <a:ea typeface="맑은 고딕" panose="020B0503020000020004" pitchFamily="50" charset="-127"/>
                <a:cs typeface="Consolas" panose="020B0609020204030204" pitchFamily="49" charset="0"/>
              </a:rPr>
              <a:t>await</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t>
            </a:r>
            <a:r>
              <a:rPr lang="en-US" altLang="ko-KR" sz="2400" kern="0" dirty="0" err="1">
                <a:solidFill>
                  <a:srgbClr val="000000"/>
                </a:solidFill>
                <a:latin typeface="Consolas" panose="020B0609020204030204" pitchFamily="49" charset="0"/>
                <a:ea typeface="맑은 고딕" panose="020B0503020000020004" pitchFamily="50" charset="-127"/>
                <a:cs typeface="Consolas" panose="020B0609020204030204" pitchFamily="49" charset="0"/>
              </a:rPr>
              <a:t>connector.Conversations.ReplyToActivityAsync</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(reply);</a:t>
            </a:r>
            <a:endParaRPr lang="ko-KR" altLang="ko-KR" sz="2400" kern="100" dirty="0">
              <a:latin typeface="맑은 고딕" panose="020B0503020000020004" pitchFamily="50" charset="-127"/>
              <a:ea typeface="맑은 고딕" panose="020B0503020000020004" pitchFamily="50" charset="-127"/>
              <a:cs typeface="Times New Roman" panose="02020603050405020304" pitchFamily="18" charset="0"/>
            </a:endParaRPr>
          </a:p>
          <a:p>
            <a:pPr>
              <a:lnSpc>
                <a:spcPct val="107000"/>
              </a:lnSpc>
            </a:pP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t>
            </a:r>
            <a:endParaRPr lang="ko-KR" altLang="ko-KR" sz="2400" kern="100" dirty="0">
              <a:latin typeface="맑은 고딕" panose="020B0503020000020004" pitchFamily="50" charset="-127"/>
              <a:ea typeface="맑은 고딕" panose="020B0503020000020004" pitchFamily="50" charset="-127"/>
              <a:cs typeface="Times New Roman" panose="02020603050405020304" pitchFamily="18" charset="0"/>
            </a:endParaRPr>
          </a:p>
          <a:p>
            <a:pPr>
              <a:lnSpc>
                <a:spcPct val="107000"/>
              </a:lnSpc>
            </a:pP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t>
            </a:r>
            <a:r>
              <a:rPr lang="en-US" altLang="ko-KR" sz="2400" kern="0" dirty="0">
                <a:solidFill>
                  <a:srgbClr val="0000FF"/>
                </a:solidFill>
                <a:latin typeface="Consolas" panose="020B0609020204030204" pitchFamily="49" charset="0"/>
                <a:ea typeface="맑은 고딕" panose="020B0503020000020004" pitchFamily="50" charset="-127"/>
                <a:cs typeface="Consolas" panose="020B0609020204030204" pitchFamily="49" charset="0"/>
              </a:rPr>
              <a:t>break</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a:t>
            </a:r>
            <a:endParaRPr lang="ko-KR" altLang="ko-KR" sz="2400" kern="100" dirty="0">
              <a:latin typeface="맑은 고딕" panose="020B0503020000020004" pitchFamily="50" charset="-127"/>
              <a:ea typeface="맑은 고딕" panose="020B0503020000020004" pitchFamily="50" charset="-127"/>
              <a:cs typeface="Times New Roman" panose="02020603050405020304" pitchFamily="18" charset="0"/>
            </a:endParaRPr>
          </a:p>
          <a:p>
            <a:pPr>
              <a:lnSpc>
                <a:spcPct val="107000"/>
              </a:lnSpc>
            </a:pP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t>
            </a:r>
            <a:endParaRPr lang="ko-KR" altLang="ko-KR" sz="2400" kern="100" dirty="0">
              <a:latin typeface="맑은 고딕" panose="020B0503020000020004" pitchFamily="50" charset="-127"/>
              <a:ea typeface="맑은 고딕" panose="020B0503020000020004" pitchFamily="50" charset="-127"/>
              <a:cs typeface="Times New Roman" panose="02020603050405020304" pitchFamily="18" charset="0"/>
            </a:endParaRPr>
          </a:p>
          <a:p>
            <a:pPr>
              <a:lnSpc>
                <a:spcPct val="107000"/>
              </a:lnSpc>
            </a:pP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t>
            </a:r>
            <a:r>
              <a:rPr lang="en-US" altLang="ko-KR" sz="2400" kern="0" dirty="0">
                <a:solidFill>
                  <a:srgbClr val="0000FF"/>
                </a:solidFill>
                <a:latin typeface="Consolas" panose="020B0609020204030204" pitchFamily="49" charset="0"/>
                <a:ea typeface="맑은 고딕" panose="020B0503020000020004" pitchFamily="50" charset="-127"/>
                <a:cs typeface="Consolas" panose="020B0609020204030204" pitchFamily="49" charset="0"/>
              </a:rPr>
              <a:t>case</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t>
            </a:r>
            <a:r>
              <a:rPr lang="en-US" altLang="ko-KR" sz="2400" kern="0" dirty="0" err="1">
                <a:solidFill>
                  <a:srgbClr val="2B91AF"/>
                </a:solidFill>
                <a:latin typeface="Consolas" panose="020B0609020204030204" pitchFamily="49" charset="0"/>
                <a:ea typeface="맑은 고딕" panose="020B0503020000020004" pitchFamily="50" charset="-127"/>
                <a:cs typeface="Consolas" panose="020B0609020204030204" pitchFamily="49" charset="0"/>
              </a:rPr>
              <a:t>ActivityTypes</a:t>
            </a:r>
            <a:r>
              <a:rPr lang="en-US" altLang="ko-KR" sz="2400" kern="0" dirty="0" err="1">
                <a:solidFill>
                  <a:srgbClr val="000000"/>
                </a:solidFill>
                <a:latin typeface="Consolas" panose="020B0609020204030204" pitchFamily="49" charset="0"/>
                <a:ea typeface="맑은 고딕" panose="020B0503020000020004" pitchFamily="50" charset="-127"/>
                <a:cs typeface="Consolas" panose="020B0609020204030204" pitchFamily="49" charset="0"/>
              </a:rPr>
              <a:t>.ContactRelationUpdate</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a:t>
            </a:r>
            <a:endParaRPr lang="ko-KR" altLang="ko-KR" sz="2400" kern="100" dirty="0">
              <a:latin typeface="맑은 고딕" panose="020B0503020000020004" pitchFamily="50" charset="-127"/>
              <a:ea typeface="맑은 고딕" panose="020B0503020000020004" pitchFamily="50" charset="-127"/>
              <a:cs typeface="Times New Roman" panose="02020603050405020304" pitchFamily="18" charset="0"/>
            </a:endParaRPr>
          </a:p>
          <a:p>
            <a:pPr>
              <a:lnSpc>
                <a:spcPct val="107000"/>
              </a:lnSpc>
            </a:pP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t>
            </a:r>
            <a:r>
              <a:rPr lang="en-US" altLang="ko-KR" sz="2400" kern="0" dirty="0">
                <a:solidFill>
                  <a:srgbClr val="0000FF"/>
                </a:solidFill>
                <a:latin typeface="Consolas" panose="020B0609020204030204" pitchFamily="49" charset="0"/>
                <a:ea typeface="맑은 고딕" panose="020B0503020000020004" pitchFamily="50" charset="-127"/>
                <a:cs typeface="Consolas" panose="020B0609020204030204" pitchFamily="49" charset="0"/>
              </a:rPr>
              <a:t>case</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t>
            </a:r>
            <a:r>
              <a:rPr lang="en-US" altLang="ko-KR" sz="2400" kern="0" dirty="0" err="1">
                <a:solidFill>
                  <a:srgbClr val="2B91AF"/>
                </a:solidFill>
                <a:latin typeface="Consolas" panose="020B0609020204030204" pitchFamily="49" charset="0"/>
                <a:ea typeface="맑은 고딕" panose="020B0503020000020004" pitchFamily="50" charset="-127"/>
                <a:cs typeface="Consolas" panose="020B0609020204030204" pitchFamily="49" charset="0"/>
              </a:rPr>
              <a:t>ActivityTypes</a:t>
            </a:r>
            <a:r>
              <a:rPr lang="en-US" altLang="ko-KR" sz="2400" kern="0" dirty="0" err="1">
                <a:solidFill>
                  <a:srgbClr val="000000"/>
                </a:solidFill>
                <a:latin typeface="Consolas" panose="020B0609020204030204" pitchFamily="49" charset="0"/>
                <a:ea typeface="맑은 고딕" panose="020B0503020000020004" pitchFamily="50" charset="-127"/>
                <a:cs typeface="Consolas" panose="020B0609020204030204" pitchFamily="49" charset="0"/>
              </a:rPr>
              <a:t>.Typing</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a:t>
            </a:r>
            <a:endParaRPr lang="ko-KR" altLang="ko-KR" sz="2400" kern="100" dirty="0">
              <a:latin typeface="맑은 고딕" panose="020B0503020000020004" pitchFamily="50" charset="-127"/>
              <a:ea typeface="맑은 고딕" panose="020B0503020000020004" pitchFamily="50" charset="-127"/>
              <a:cs typeface="Times New Roman" panose="02020603050405020304" pitchFamily="18" charset="0"/>
            </a:endParaRPr>
          </a:p>
          <a:p>
            <a:pPr>
              <a:lnSpc>
                <a:spcPct val="107000"/>
              </a:lnSpc>
            </a:pP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t>
            </a:r>
            <a:r>
              <a:rPr lang="en-US" altLang="ko-KR" sz="2400" kern="0" dirty="0">
                <a:solidFill>
                  <a:srgbClr val="0000FF"/>
                </a:solidFill>
                <a:latin typeface="Consolas" panose="020B0609020204030204" pitchFamily="49" charset="0"/>
                <a:ea typeface="맑은 고딕" panose="020B0503020000020004" pitchFamily="50" charset="-127"/>
                <a:cs typeface="Consolas" panose="020B0609020204030204" pitchFamily="49" charset="0"/>
              </a:rPr>
              <a:t>case</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t>
            </a:r>
            <a:r>
              <a:rPr lang="en-US" altLang="ko-KR" sz="2400" kern="0" dirty="0" err="1">
                <a:solidFill>
                  <a:srgbClr val="2B91AF"/>
                </a:solidFill>
                <a:latin typeface="Consolas" panose="020B0609020204030204" pitchFamily="49" charset="0"/>
                <a:ea typeface="맑은 고딕" panose="020B0503020000020004" pitchFamily="50" charset="-127"/>
                <a:cs typeface="Consolas" panose="020B0609020204030204" pitchFamily="49" charset="0"/>
              </a:rPr>
              <a:t>ActivityTypes</a:t>
            </a:r>
            <a:r>
              <a:rPr lang="en-US" altLang="ko-KR" sz="2400" kern="0" dirty="0" err="1">
                <a:solidFill>
                  <a:srgbClr val="000000"/>
                </a:solidFill>
                <a:latin typeface="Consolas" panose="020B0609020204030204" pitchFamily="49" charset="0"/>
                <a:ea typeface="맑은 고딕" panose="020B0503020000020004" pitchFamily="50" charset="-127"/>
                <a:cs typeface="Consolas" panose="020B0609020204030204" pitchFamily="49" charset="0"/>
              </a:rPr>
              <a:t>.DeleteUserData</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a:t>
            </a:r>
            <a:endParaRPr lang="ko-KR" altLang="ko-KR" sz="2400" kern="100" dirty="0">
              <a:latin typeface="맑은 고딕" panose="020B0503020000020004" pitchFamily="50" charset="-127"/>
              <a:ea typeface="맑은 고딕" panose="020B0503020000020004" pitchFamily="50" charset="-127"/>
              <a:cs typeface="Times New Roman" panose="02020603050405020304" pitchFamily="18" charset="0"/>
            </a:endParaRPr>
          </a:p>
          <a:p>
            <a:pPr>
              <a:lnSpc>
                <a:spcPct val="107000"/>
              </a:lnSpc>
            </a:pP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t>
            </a:r>
            <a:r>
              <a:rPr lang="en-US" altLang="ko-KR" sz="2400" kern="0" dirty="0">
                <a:solidFill>
                  <a:srgbClr val="0000FF"/>
                </a:solidFill>
                <a:latin typeface="Consolas" panose="020B0609020204030204" pitchFamily="49" charset="0"/>
                <a:ea typeface="맑은 고딕" panose="020B0503020000020004" pitchFamily="50" charset="-127"/>
                <a:cs typeface="Consolas" panose="020B0609020204030204" pitchFamily="49" charset="0"/>
              </a:rPr>
              <a:t>default</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a:t>
            </a:r>
            <a:endParaRPr lang="ko-KR" altLang="ko-KR" sz="2400" kern="100" dirty="0">
              <a:latin typeface="맑은 고딕" panose="020B0503020000020004" pitchFamily="50" charset="-127"/>
              <a:ea typeface="맑은 고딕" panose="020B0503020000020004" pitchFamily="50" charset="-127"/>
              <a:cs typeface="Times New Roman" panose="02020603050405020304" pitchFamily="18" charset="0"/>
            </a:endParaRPr>
          </a:p>
          <a:p>
            <a:pPr>
              <a:lnSpc>
                <a:spcPct val="107000"/>
              </a:lnSpc>
            </a:pP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t>
            </a:r>
            <a:r>
              <a:rPr lang="en-US" altLang="ko-KR" sz="2400" kern="0" dirty="0">
                <a:solidFill>
                  <a:srgbClr val="0000FF"/>
                </a:solidFill>
                <a:latin typeface="Consolas" panose="020B0609020204030204" pitchFamily="49" charset="0"/>
                <a:ea typeface="맑은 고딕" panose="020B0503020000020004" pitchFamily="50" charset="-127"/>
                <a:cs typeface="Consolas" panose="020B0609020204030204" pitchFamily="49" charset="0"/>
              </a:rPr>
              <a:t>break</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a:t>
            </a:r>
            <a:endParaRPr lang="ko-KR" altLang="ko-KR" sz="2400" kern="100" dirty="0">
              <a:latin typeface="맑은 고딕" panose="020B0503020000020004" pitchFamily="50" charset="-127"/>
              <a:ea typeface="맑은 고딕" panose="020B0503020000020004" pitchFamily="50" charset="-127"/>
              <a:cs typeface="Times New Roman" panose="02020603050405020304" pitchFamily="18" charset="0"/>
            </a:endParaRPr>
          </a:p>
          <a:p>
            <a:pPr>
              <a:lnSpc>
                <a:spcPct val="107000"/>
              </a:lnSpc>
            </a:pP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t>
            </a:r>
            <a:endParaRPr lang="ko-KR" altLang="ko-KR" sz="2400" kern="100" dirty="0">
              <a:latin typeface="맑은 고딕" panose="020B0503020000020004" pitchFamily="50" charset="-127"/>
              <a:ea typeface="맑은 고딕" panose="020B0503020000020004" pitchFamily="50" charset="-127"/>
              <a:cs typeface="Times New Roman" panose="02020603050405020304" pitchFamily="18" charset="0"/>
            </a:endParaRPr>
          </a:p>
          <a:p>
            <a:pPr algn="just" latinLnBrk="1">
              <a:lnSpc>
                <a:spcPct val="107000"/>
              </a:lnSpc>
              <a:spcAft>
                <a:spcPts val="800"/>
              </a:spcAft>
            </a:pPr>
            <a:r>
              <a:rPr lang="en-US" altLang="ko-KR" sz="2400" kern="100" dirty="0">
                <a:latin typeface="맑은 고딕" panose="020B0503020000020004" pitchFamily="50" charset="-127"/>
                <a:ea typeface="맑은 고딕" panose="020B0503020000020004" pitchFamily="50" charset="-127"/>
                <a:cs typeface="Times New Roman" panose="02020603050405020304" pitchFamily="18" charset="0"/>
              </a:rPr>
              <a:t> </a:t>
            </a:r>
            <a:endParaRPr lang="ko-KR" altLang="ko-KR" sz="24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p:txBody>
      </p:sp>
    </p:spTree>
    <p:extLst>
      <p:ext uri="{BB962C8B-B14F-4D97-AF65-F5344CB8AC3E}">
        <p14:creationId xmlns:p14="http://schemas.microsoft.com/office/powerpoint/2010/main" val="474351954"/>
      </p:ext>
    </p:extLst>
  </p:cSld>
  <p:clrMapOvr>
    <a:masterClrMapping/>
  </p:clrMapOvr>
  <p:transition spd="slow">
    <p:push dir="u"/>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63563" y="296862"/>
            <a:ext cx="19497645" cy="6223050"/>
          </a:xfrm>
          <a:prstGeom prst="rect">
            <a:avLst/>
          </a:prstGeom>
          <a:noFill/>
        </p:spPr>
        <p:txBody>
          <a:bodyPr wrap="none" lIns="182880" tIns="146304" rIns="182880" bIns="146304" rtlCol="0">
            <a:spAutoFit/>
          </a:bodyPr>
          <a:lstStyle/>
          <a:p>
            <a:pPr>
              <a:lnSpc>
                <a:spcPct val="107000"/>
              </a:lnSpc>
            </a:pPr>
            <a:r>
              <a:rPr lang="en-US" altLang="ko-KR" sz="2400" kern="0" dirty="0">
                <a:solidFill>
                  <a:srgbClr val="0000FF"/>
                </a:solidFill>
                <a:latin typeface="Consolas" panose="020B0609020204030204" pitchFamily="49" charset="0"/>
                <a:ea typeface="맑은 고딕" panose="020B0503020000020004" pitchFamily="50" charset="-127"/>
                <a:cs typeface="Consolas" panose="020B0609020204030204" pitchFamily="49" charset="0"/>
              </a:rPr>
              <a:t>		case</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t>
            </a:r>
            <a:r>
              <a:rPr lang="en-US" altLang="ko-KR" sz="2400" kern="0" dirty="0" err="1">
                <a:solidFill>
                  <a:srgbClr val="2B91AF"/>
                </a:solidFill>
                <a:latin typeface="Consolas" panose="020B0609020204030204" pitchFamily="49" charset="0"/>
                <a:ea typeface="맑은 고딕" panose="020B0503020000020004" pitchFamily="50" charset="-127"/>
                <a:cs typeface="Consolas" panose="020B0609020204030204" pitchFamily="49" charset="0"/>
              </a:rPr>
              <a:t>ActivityTypes</a:t>
            </a:r>
            <a:r>
              <a:rPr lang="en-US" altLang="ko-KR" sz="2400" kern="0" dirty="0" err="1">
                <a:solidFill>
                  <a:srgbClr val="000000"/>
                </a:solidFill>
                <a:latin typeface="Consolas" panose="020B0609020204030204" pitchFamily="49" charset="0"/>
                <a:ea typeface="맑은 고딕" panose="020B0503020000020004" pitchFamily="50" charset="-127"/>
                <a:cs typeface="Consolas" panose="020B0609020204030204" pitchFamily="49" charset="0"/>
              </a:rPr>
              <a:t>.ConversationUpdate</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a:t>
            </a:r>
            <a:endParaRPr lang="ko-KR" altLang="ko-KR" sz="2400" kern="100" dirty="0">
              <a:latin typeface="맑은 고딕" panose="020B0503020000020004" pitchFamily="50" charset="-127"/>
              <a:ea typeface="맑은 고딕" panose="020B0503020000020004" pitchFamily="50" charset="-127"/>
              <a:cs typeface="Times New Roman" panose="02020603050405020304" pitchFamily="18" charset="0"/>
            </a:endParaRPr>
          </a:p>
          <a:p>
            <a:pPr>
              <a:lnSpc>
                <a:spcPct val="107000"/>
              </a:lnSpc>
            </a:pP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message = </a:t>
            </a:r>
            <a:r>
              <a:rPr lang="en-US" altLang="ko-KR" sz="2400" kern="0" dirty="0" err="1">
                <a:solidFill>
                  <a:srgbClr val="0000FF"/>
                </a:solidFill>
                <a:latin typeface="Consolas" panose="020B0609020204030204" pitchFamily="49" charset="0"/>
                <a:ea typeface="맑은 고딕" panose="020B0503020000020004" pitchFamily="50" charset="-127"/>
                <a:cs typeface="Consolas" panose="020B0609020204030204" pitchFamily="49" charset="0"/>
              </a:rPr>
              <a:t>string</a:t>
            </a:r>
            <a:r>
              <a:rPr lang="en-US" altLang="ko-KR" sz="2400" kern="0" dirty="0" err="1">
                <a:solidFill>
                  <a:srgbClr val="000000"/>
                </a:solidFill>
                <a:latin typeface="Consolas" panose="020B0609020204030204" pitchFamily="49" charset="0"/>
                <a:ea typeface="맑은 고딕" panose="020B0503020000020004" pitchFamily="50" charset="-127"/>
                <a:cs typeface="Consolas" panose="020B0609020204030204" pitchFamily="49" charset="0"/>
              </a:rPr>
              <a:t>.Format</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a:t>
            </a:r>
            <a:r>
              <a:rPr lang="en-US" altLang="ko-KR" sz="2400" kern="0" dirty="0">
                <a:solidFill>
                  <a:srgbClr val="A31515"/>
                </a:solidFill>
                <a:latin typeface="Consolas" panose="020B0609020204030204" pitchFamily="49" charset="0"/>
                <a:ea typeface="맑은 고딕" panose="020B0503020000020004" pitchFamily="50" charset="-127"/>
                <a:cs typeface="Consolas" panose="020B0609020204030204" pitchFamily="49" charset="0"/>
              </a:rPr>
              <a:t>"</a:t>
            </a:r>
            <a:r>
              <a:rPr lang="ko-KR" altLang="ko-KR" sz="2400" kern="0" dirty="0">
                <a:solidFill>
                  <a:srgbClr val="A31515"/>
                </a:solidFill>
                <a:latin typeface="Consolas" panose="020B0609020204030204" pitchFamily="49" charset="0"/>
                <a:ea typeface="맑은 고딕" panose="020B0503020000020004" pitchFamily="50" charset="-127"/>
                <a:cs typeface="Consolas" panose="020B0609020204030204" pitchFamily="49" charset="0"/>
              </a:rPr>
              <a:t>안녕하세요</a:t>
            </a:r>
            <a:r>
              <a:rPr lang="ko-KR" altLang="ko-KR" sz="2400" kern="0" dirty="0">
                <a:solidFill>
                  <a:srgbClr val="A31515"/>
                </a:solidFill>
                <a:latin typeface="맑은 고딕" panose="020B0503020000020004" pitchFamily="50" charset="-127"/>
                <a:ea typeface="Consolas" panose="020B0609020204030204" pitchFamily="49" charset="0"/>
                <a:cs typeface="Consolas" panose="020B0609020204030204" pitchFamily="49" charset="0"/>
              </a:rPr>
              <a:t> </a:t>
            </a:r>
            <a:r>
              <a:rPr lang="ko-KR" altLang="ko-KR" sz="2400" kern="0" dirty="0">
                <a:solidFill>
                  <a:srgbClr val="A31515"/>
                </a:solidFill>
                <a:latin typeface="Consolas" panose="020B0609020204030204" pitchFamily="49" charset="0"/>
                <a:ea typeface="맑은 고딕" panose="020B0503020000020004" pitchFamily="50" charset="-127"/>
                <a:cs typeface="Consolas" panose="020B0609020204030204" pitchFamily="49" charset="0"/>
              </a:rPr>
              <a:t>만리장성</a:t>
            </a:r>
            <a:r>
              <a:rPr lang="ko-KR" altLang="ko-KR" sz="2400" kern="0" dirty="0">
                <a:solidFill>
                  <a:srgbClr val="A31515"/>
                </a:solidFill>
                <a:latin typeface="맑은 고딕" panose="020B0503020000020004" pitchFamily="50" charset="-127"/>
                <a:ea typeface="Consolas" panose="020B0609020204030204" pitchFamily="49" charset="0"/>
                <a:cs typeface="Consolas" panose="020B0609020204030204" pitchFamily="49" charset="0"/>
              </a:rPr>
              <a:t> </a:t>
            </a:r>
            <a:r>
              <a:rPr lang="ko-KR" altLang="ko-KR" sz="2400" kern="0" dirty="0">
                <a:solidFill>
                  <a:srgbClr val="A31515"/>
                </a:solidFill>
                <a:latin typeface="Consolas" panose="020B0609020204030204" pitchFamily="49" charset="0"/>
                <a:ea typeface="맑은 고딕" panose="020B0503020000020004" pitchFamily="50" charset="-127"/>
                <a:cs typeface="Consolas" panose="020B0609020204030204" pitchFamily="49" charset="0"/>
              </a:rPr>
              <a:t>봇</a:t>
            </a:r>
            <a:r>
              <a:rPr lang="ko-KR" altLang="ko-KR" sz="2400" kern="0" dirty="0">
                <a:solidFill>
                  <a:srgbClr val="A31515"/>
                </a:solidFill>
                <a:latin typeface="맑은 고딕" panose="020B0503020000020004" pitchFamily="50" charset="-127"/>
                <a:ea typeface="Consolas" panose="020B0609020204030204" pitchFamily="49" charset="0"/>
                <a:cs typeface="Consolas" panose="020B0609020204030204" pitchFamily="49" charset="0"/>
              </a:rPr>
              <a:t> </a:t>
            </a:r>
            <a:r>
              <a:rPr lang="ko-KR" altLang="ko-KR" sz="2400" kern="0" dirty="0">
                <a:solidFill>
                  <a:srgbClr val="A31515"/>
                </a:solidFill>
                <a:latin typeface="Consolas" panose="020B0609020204030204" pitchFamily="49" charset="0"/>
                <a:ea typeface="맑은 고딕" panose="020B0503020000020004" pitchFamily="50" charset="-127"/>
                <a:cs typeface="Consolas" panose="020B0609020204030204" pitchFamily="49" charset="0"/>
              </a:rPr>
              <a:t>입니다</a:t>
            </a:r>
            <a:r>
              <a:rPr lang="en-US" altLang="ko-KR" sz="2400" kern="0" dirty="0">
                <a:solidFill>
                  <a:srgbClr val="A31515"/>
                </a:solidFill>
                <a:latin typeface="Consolas" panose="020B0609020204030204" pitchFamily="49" charset="0"/>
                <a:ea typeface="맑은 고딕" panose="020B0503020000020004" pitchFamily="50" charset="-127"/>
                <a:cs typeface="Consolas" panose="020B0609020204030204" pitchFamily="49" charset="0"/>
              </a:rPr>
              <a:t>. </a:t>
            </a:r>
            <a:r>
              <a:rPr lang="ko-KR" altLang="ko-KR" sz="2400" kern="0" dirty="0">
                <a:solidFill>
                  <a:srgbClr val="A31515"/>
                </a:solidFill>
                <a:latin typeface="Consolas" panose="020B0609020204030204" pitchFamily="49" charset="0"/>
                <a:ea typeface="맑은 고딕" panose="020B0503020000020004" pitchFamily="50" charset="-127"/>
                <a:cs typeface="Consolas" panose="020B0609020204030204" pitchFamily="49" charset="0"/>
              </a:rPr>
              <a:t>주문하실</a:t>
            </a:r>
            <a:r>
              <a:rPr lang="ko-KR" altLang="ko-KR" sz="2400" kern="0" dirty="0">
                <a:solidFill>
                  <a:srgbClr val="A31515"/>
                </a:solidFill>
                <a:latin typeface="맑은 고딕" panose="020B0503020000020004" pitchFamily="50" charset="-127"/>
                <a:ea typeface="Consolas" panose="020B0609020204030204" pitchFamily="49" charset="0"/>
                <a:cs typeface="Consolas" panose="020B0609020204030204" pitchFamily="49" charset="0"/>
              </a:rPr>
              <a:t> </a:t>
            </a:r>
            <a:r>
              <a:rPr lang="ko-KR" altLang="ko-KR" sz="2400" kern="0" dirty="0">
                <a:solidFill>
                  <a:srgbClr val="A31515"/>
                </a:solidFill>
                <a:latin typeface="Consolas" panose="020B0609020204030204" pitchFamily="49" charset="0"/>
                <a:ea typeface="맑은 고딕" panose="020B0503020000020004" pitchFamily="50" charset="-127"/>
                <a:cs typeface="Consolas" panose="020B0609020204030204" pitchFamily="49" charset="0"/>
              </a:rPr>
              <a:t>메뉴를</a:t>
            </a:r>
            <a:r>
              <a:rPr lang="ko-KR" altLang="ko-KR" sz="2400" kern="0" dirty="0">
                <a:solidFill>
                  <a:srgbClr val="A31515"/>
                </a:solidFill>
                <a:latin typeface="맑은 고딕" panose="020B0503020000020004" pitchFamily="50" charset="-127"/>
                <a:ea typeface="Consolas" panose="020B0609020204030204" pitchFamily="49" charset="0"/>
                <a:cs typeface="Consolas" panose="020B0609020204030204" pitchFamily="49" charset="0"/>
              </a:rPr>
              <a:t> </a:t>
            </a:r>
            <a:r>
              <a:rPr lang="ko-KR" altLang="ko-KR" sz="2400" kern="0" dirty="0">
                <a:solidFill>
                  <a:srgbClr val="A31515"/>
                </a:solidFill>
                <a:latin typeface="Consolas" panose="020B0609020204030204" pitchFamily="49" charset="0"/>
                <a:ea typeface="맑은 고딕" panose="020B0503020000020004" pitchFamily="50" charset="-127"/>
                <a:cs typeface="Consolas" panose="020B0609020204030204" pitchFamily="49" charset="0"/>
              </a:rPr>
              <a:t>입력해</a:t>
            </a:r>
            <a:r>
              <a:rPr lang="ko-KR" altLang="ko-KR" sz="2400" kern="0" dirty="0">
                <a:solidFill>
                  <a:srgbClr val="A31515"/>
                </a:solidFill>
                <a:latin typeface="맑은 고딕" panose="020B0503020000020004" pitchFamily="50" charset="-127"/>
                <a:ea typeface="Consolas" panose="020B0609020204030204" pitchFamily="49" charset="0"/>
                <a:cs typeface="Consolas" panose="020B0609020204030204" pitchFamily="49" charset="0"/>
              </a:rPr>
              <a:t> </a:t>
            </a:r>
            <a:r>
              <a:rPr lang="ko-KR" altLang="ko-KR" sz="2400" kern="0" dirty="0">
                <a:solidFill>
                  <a:srgbClr val="A31515"/>
                </a:solidFill>
                <a:latin typeface="Consolas" panose="020B0609020204030204" pitchFamily="49" charset="0"/>
                <a:ea typeface="맑은 고딕" panose="020B0503020000020004" pitchFamily="50" charset="-127"/>
                <a:cs typeface="Consolas" panose="020B0609020204030204" pitchFamily="49" charset="0"/>
              </a:rPr>
              <a:t>주세요</a:t>
            </a:r>
            <a:r>
              <a:rPr lang="en-US" altLang="ko-KR" sz="2400" kern="0" dirty="0">
                <a:solidFill>
                  <a:srgbClr val="A31515"/>
                </a:solidFill>
                <a:latin typeface="Consolas" panose="020B0609020204030204" pitchFamily="49" charset="0"/>
                <a:ea typeface="맑은 고딕" panose="020B0503020000020004" pitchFamily="50" charset="-127"/>
                <a:cs typeface="Consolas" panose="020B0609020204030204" pitchFamily="49" charset="0"/>
              </a:rPr>
              <a:t>"</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t>
            </a:r>
            <a:r>
              <a:rPr lang="en-US" altLang="ko-KR" sz="2400" kern="0" dirty="0" err="1">
                <a:solidFill>
                  <a:srgbClr val="000000"/>
                </a:solidFill>
                <a:latin typeface="Consolas" panose="020B0609020204030204" pitchFamily="49" charset="0"/>
                <a:ea typeface="맑은 고딕" panose="020B0503020000020004" pitchFamily="50" charset="-127"/>
                <a:cs typeface="Consolas" panose="020B0609020204030204" pitchFamily="49" charset="0"/>
              </a:rPr>
              <a:t>activity.Text</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a:t>
            </a:r>
            <a:endParaRPr lang="ko-KR" altLang="ko-KR" sz="2400" kern="100" dirty="0">
              <a:latin typeface="맑은 고딕" panose="020B0503020000020004" pitchFamily="50" charset="-127"/>
              <a:ea typeface="맑은 고딕" panose="020B0503020000020004" pitchFamily="50" charset="-127"/>
              <a:cs typeface="Times New Roman" panose="02020603050405020304" pitchFamily="18" charset="0"/>
            </a:endParaRPr>
          </a:p>
          <a:p>
            <a:pPr>
              <a:lnSpc>
                <a:spcPct val="107000"/>
              </a:lnSpc>
            </a:pP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t>
            </a:r>
            <a:endParaRPr lang="ko-KR" altLang="ko-KR" sz="2400" kern="100" dirty="0">
              <a:latin typeface="맑은 고딕" panose="020B0503020000020004" pitchFamily="50" charset="-127"/>
              <a:ea typeface="맑은 고딕" panose="020B0503020000020004" pitchFamily="50" charset="-127"/>
              <a:cs typeface="Times New Roman" panose="02020603050405020304" pitchFamily="18" charset="0"/>
            </a:endParaRPr>
          </a:p>
          <a:p>
            <a:pPr>
              <a:lnSpc>
                <a:spcPct val="107000"/>
              </a:lnSpc>
            </a:pP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reply = </a:t>
            </a:r>
            <a:r>
              <a:rPr lang="en-US" altLang="ko-KR" sz="2400" kern="0" dirty="0" err="1">
                <a:solidFill>
                  <a:srgbClr val="000000"/>
                </a:solidFill>
                <a:latin typeface="Consolas" panose="020B0609020204030204" pitchFamily="49" charset="0"/>
                <a:ea typeface="맑은 고딕" panose="020B0503020000020004" pitchFamily="50" charset="-127"/>
                <a:cs typeface="Consolas" panose="020B0609020204030204" pitchFamily="49" charset="0"/>
              </a:rPr>
              <a:t>activity.CreateReply</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(message);</a:t>
            </a:r>
            <a:endParaRPr lang="ko-KR" altLang="ko-KR" sz="2400" kern="100" dirty="0">
              <a:latin typeface="맑은 고딕" panose="020B0503020000020004" pitchFamily="50" charset="-127"/>
              <a:ea typeface="맑은 고딕" panose="020B0503020000020004" pitchFamily="50" charset="-127"/>
              <a:cs typeface="Times New Roman" panose="02020603050405020304" pitchFamily="18" charset="0"/>
            </a:endParaRPr>
          </a:p>
          <a:p>
            <a:pPr>
              <a:lnSpc>
                <a:spcPct val="107000"/>
              </a:lnSpc>
            </a:pPr>
            <a:r>
              <a:rPr lang="en-US" altLang="ko-KR" sz="2400" kern="0" dirty="0">
                <a:solidFill>
                  <a:srgbClr val="0000FF"/>
                </a:solidFill>
                <a:latin typeface="Consolas" panose="020B0609020204030204" pitchFamily="49" charset="0"/>
                <a:ea typeface="맑은 고딕" panose="020B0503020000020004" pitchFamily="50" charset="-127"/>
                <a:cs typeface="Consolas" panose="020B0609020204030204" pitchFamily="49" charset="0"/>
              </a:rPr>
              <a:t>			await</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t>
            </a:r>
            <a:r>
              <a:rPr lang="en-US" altLang="ko-KR" sz="2400" kern="0" dirty="0" err="1">
                <a:solidFill>
                  <a:srgbClr val="000000"/>
                </a:solidFill>
                <a:latin typeface="Consolas" panose="020B0609020204030204" pitchFamily="49" charset="0"/>
                <a:ea typeface="맑은 고딕" panose="020B0503020000020004" pitchFamily="50" charset="-127"/>
                <a:cs typeface="Consolas" panose="020B0609020204030204" pitchFamily="49" charset="0"/>
              </a:rPr>
              <a:t>connector.Conversations.ReplyToActivityAsync</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(reply);</a:t>
            </a:r>
            <a:endParaRPr lang="ko-KR" altLang="ko-KR" sz="2400" kern="100" dirty="0">
              <a:latin typeface="맑은 고딕" panose="020B0503020000020004" pitchFamily="50" charset="-127"/>
              <a:ea typeface="맑은 고딕" panose="020B0503020000020004" pitchFamily="50" charset="-127"/>
              <a:cs typeface="Times New Roman" panose="02020603050405020304" pitchFamily="18" charset="0"/>
            </a:endParaRPr>
          </a:p>
          <a:p>
            <a:pPr>
              <a:lnSpc>
                <a:spcPct val="107000"/>
              </a:lnSpc>
            </a:pP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t>
            </a:r>
            <a:endParaRPr lang="ko-KR" altLang="ko-KR" sz="2400" kern="100" dirty="0">
              <a:latin typeface="맑은 고딕" panose="020B0503020000020004" pitchFamily="50" charset="-127"/>
              <a:ea typeface="맑은 고딕" panose="020B0503020000020004" pitchFamily="50" charset="-127"/>
              <a:cs typeface="Times New Roman" panose="02020603050405020304" pitchFamily="18" charset="0"/>
            </a:endParaRPr>
          </a:p>
          <a:p>
            <a:pPr>
              <a:lnSpc>
                <a:spcPct val="107000"/>
              </a:lnSpc>
            </a:pPr>
            <a:r>
              <a:rPr lang="en-US" altLang="ko-KR" sz="2400" kern="0" dirty="0">
                <a:solidFill>
                  <a:srgbClr val="0000FF"/>
                </a:solidFill>
                <a:latin typeface="Consolas" panose="020B0609020204030204" pitchFamily="49" charset="0"/>
                <a:ea typeface="맑은 고딕" panose="020B0503020000020004" pitchFamily="50" charset="-127"/>
                <a:cs typeface="Consolas" panose="020B0609020204030204" pitchFamily="49" charset="0"/>
              </a:rPr>
              <a:t>			break</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a:t>
            </a:r>
            <a:endParaRPr lang="ko-KR" altLang="ko-KR" sz="2400" kern="100" dirty="0">
              <a:latin typeface="맑은 고딕" panose="020B0503020000020004" pitchFamily="50" charset="-127"/>
              <a:ea typeface="맑은 고딕" panose="020B0503020000020004" pitchFamily="50" charset="-127"/>
              <a:cs typeface="Times New Roman" panose="02020603050405020304" pitchFamily="18" charset="0"/>
            </a:endParaRPr>
          </a:p>
          <a:p>
            <a:pPr>
              <a:lnSpc>
                <a:spcPct val="107000"/>
              </a:lnSpc>
            </a:pP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t>
            </a:r>
          </a:p>
          <a:p>
            <a:pPr>
              <a:lnSpc>
                <a:spcPct val="107000"/>
              </a:lnSpc>
            </a:pP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t>
            </a:r>
            <a:r>
              <a:rPr lang="en-US" altLang="ko-KR" sz="2400" kern="0" dirty="0">
                <a:solidFill>
                  <a:srgbClr val="0000FF"/>
                </a:solidFill>
                <a:latin typeface="Consolas" panose="020B0609020204030204" pitchFamily="49" charset="0"/>
                <a:ea typeface="맑은 고딕" panose="020B0503020000020004" pitchFamily="50" charset="-127"/>
                <a:cs typeface="Consolas" panose="020B0609020204030204" pitchFamily="49" charset="0"/>
              </a:rPr>
              <a:t>case</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t>
            </a:r>
            <a:r>
              <a:rPr lang="en-US" altLang="ko-KR" sz="2400" kern="0" dirty="0" err="1">
                <a:solidFill>
                  <a:srgbClr val="2B91AF"/>
                </a:solidFill>
                <a:latin typeface="Consolas" panose="020B0609020204030204" pitchFamily="49" charset="0"/>
                <a:ea typeface="맑은 고딕" panose="020B0503020000020004" pitchFamily="50" charset="-127"/>
                <a:cs typeface="Consolas" panose="020B0609020204030204" pitchFamily="49" charset="0"/>
              </a:rPr>
              <a:t>ActivityTypes</a:t>
            </a:r>
            <a:r>
              <a:rPr lang="en-US" altLang="ko-KR" sz="2400" kern="0" dirty="0" err="1">
                <a:solidFill>
                  <a:srgbClr val="000000"/>
                </a:solidFill>
                <a:latin typeface="Consolas" panose="020B0609020204030204" pitchFamily="49" charset="0"/>
                <a:ea typeface="맑은 고딕" panose="020B0503020000020004" pitchFamily="50" charset="-127"/>
                <a:cs typeface="Consolas" panose="020B0609020204030204" pitchFamily="49" charset="0"/>
              </a:rPr>
              <a:t>.ContactRelationUpdate</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a:t>
            </a:r>
            <a:endParaRPr lang="ko-KR" altLang="ko-KR" sz="2400" kern="100" dirty="0">
              <a:latin typeface="맑은 고딕" panose="020B0503020000020004" pitchFamily="50" charset="-127"/>
              <a:ea typeface="맑은 고딕" panose="020B0503020000020004" pitchFamily="50" charset="-127"/>
              <a:cs typeface="Times New Roman" panose="02020603050405020304" pitchFamily="18" charset="0"/>
            </a:endParaRPr>
          </a:p>
          <a:p>
            <a:pPr>
              <a:lnSpc>
                <a:spcPct val="107000"/>
              </a:lnSpc>
            </a:pPr>
            <a:r>
              <a:rPr lang="en-US" altLang="ko-KR" sz="2400" kern="0" dirty="0">
                <a:solidFill>
                  <a:srgbClr val="0000FF"/>
                </a:solidFill>
                <a:latin typeface="Consolas" panose="020B0609020204030204" pitchFamily="49" charset="0"/>
                <a:ea typeface="맑은 고딕" panose="020B0503020000020004" pitchFamily="50" charset="-127"/>
                <a:cs typeface="Consolas" panose="020B0609020204030204" pitchFamily="49" charset="0"/>
              </a:rPr>
              <a:t>		case</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t>
            </a:r>
            <a:r>
              <a:rPr lang="en-US" altLang="ko-KR" sz="2400" kern="0" dirty="0" err="1">
                <a:solidFill>
                  <a:srgbClr val="2B91AF"/>
                </a:solidFill>
                <a:latin typeface="Consolas" panose="020B0609020204030204" pitchFamily="49" charset="0"/>
                <a:ea typeface="맑은 고딕" panose="020B0503020000020004" pitchFamily="50" charset="-127"/>
                <a:cs typeface="Consolas" panose="020B0609020204030204" pitchFamily="49" charset="0"/>
              </a:rPr>
              <a:t>ActivityTypes</a:t>
            </a:r>
            <a:r>
              <a:rPr lang="en-US" altLang="ko-KR" sz="2400" kern="0" dirty="0" err="1">
                <a:solidFill>
                  <a:srgbClr val="000000"/>
                </a:solidFill>
                <a:latin typeface="Consolas" panose="020B0609020204030204" pitchFamily="49" charset="0"/>
                <a:ea typeface="맑은 고딕" panose="020B0503020000020004" pitchFamily="50" charset="-127"/>
                <a:cs typeface="Consolas" panose="020B0609020204030204" pitchFamily="49" charset="0"/>
              </a:rPr>
              <a:t>.Typing</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a:t>
            </a:r>
            <a:endParaRPr lang="ko-KR" altLang="ko-KR" sz="2400" kern="100" dirty="0">
              <a:latin typeface="맑은 고딕" panose="020B0503020000020004" pitchFamily="50" charset="-127"/>
              <a:ea typeface="맑은 고딕" panose="020B0503020000020004" pitchFamily="50" charset="-127"/>
              <a:cs typeface="Times New Roman" panose="02020603050405020304" pitchFamily="18" charset="0"/>
            </a:endParaRPr>
          </a:p>
          <a:p>
            <a:pPr>
              <a:lnSpc>
                <a:spcPct val="107000"/>
              </a:lnSpc>
            </a:pPr>
            <a:r>
              <a:rPr lang="en-US" altLang="ko-KR" sz="2400" kern="0" dirty="0">
                <a:solidFill>
                  <a:srgbClr val="0000FF"/>
                </a:solidFill>
                <a:latin typeface="Consolas" panose="020B0609020204030204" pitchFamily="49" charset="0"/>
                <a:ea typeface="맑은 고딕" panose="020B0503020000020004" pitchFamily="50" charset="-127"/>
                <a:cs typeface="Consolas" panose="020B0609020204030204" pitchFamily="49" charset="0"/>
              </a:rPr>
              <a:t>		case</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t>
            </a:r>
            <a:r>
              <a:rPr lang="en-US" altLang="ko-KR" sz="2400" kern="0" dirty="0" err="1">
                <a:solidFill>
                  <a:srgbClr val="2B91AF"/>
                </a:solidFill>
                <a:latin typeface="Consolas" panose="020B0609020204030204" pitchFamily="49" charset="0"/>
                <a:ea typeface="맑은 고딕" panose="020B0503020000020004" pitchFamily="50" charset="-127"/>
                <a:cs typeface="Consolas" panose="020B0609020204030204" pitchFamily="49" charset="0"/>
              </a:rPr>
              <a:t>ActivityTypes</a:t>
            </a:r>
            <a:r>
              <a:rPr lang="en-US" altLang="ko-KR" sz="2400" kern="0" dirty="0" err="1">
                <a:solidFill>
                  <a:srgbClr val="000000"/>
                </a:solidFill>
                <a:latin typeface="Consolas" panose="020B0609020204030204" pitchFamily="49" charset="0"/>
                <a:ea typeface="맑은 고딕" panose="020B0503020000020004" pitchFamily="50" charset="-127"/>
                <a:cs typeface="Consolas" panose="020B0609020204030204" pitchFamily="49" charset="0"/>
              </a:rPr>
              <a:t>.DeleteUserData</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a:t>
            </a:r>
            <a:endParaRPr lang="ko-KR" altLang="ko-KR" sz="2400" kern="100" dirty="0">
              <a:latin typeface="맑은 고딕" panose="020B0503020000020004" pitchFamily="50" charset="-127"/>
              <a:ea typeface="맑은 고딕" panose="020B0503020000020004" pitchFamily="50" charset="-127"/>
              <a:cs typeface="Times New Roman" panose="02020603050405020304" pitchFamily="18" charset="0"/>
            </a:endParaRPr>
          </a:p>
          <a:p>
            <a:pPr>
              <a:lnSpc>
                <a:spcPct val="107000"/>
              </a:lnSpc>
            </a:pPr>
            <a:r>
              <a:rPr lang="en-US" altLang="ko-KR" sz="2400" kern="0" dirty="0">
                <a:solidFill>
                  <a:srgbClr val="0000FF"/>
                </a:solidFill>
                <a:latin typeface="Consolas" panose="020B0609020204030204" pitchFamily="49" charset="0"/>
                <a:ea typeface="맑은 고딕" panose="020B0503020000020004" pitchFamily="50" charset="-127"/>
                <a:cs typeface="Consolas" panose="020B0609020204030204" pitchFamily="49" charset="0"/>
              </a:rPr>
              <a:t>		default</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a:t>
            </a:r>
            <a:endParaRPr lang="ko-KR" altLang="ko-KR" sz="2400" kern="100" dirty="0">
              <a:latin typeface="맑은 고딕" panose="020B0503020000020004" pitchFamily="50" charset="-127"/>
              <a:ea typeface="맑은 고딕" panose="020B0503020000020004" pitchFamily="50" charset="-127"/>
              <a:cs typeface="Times New Roman" panose="02020603050405020304" pitchFamily="18" charset="0"/>
            </a:endParaRPr>
          </a:p>
          <a:p>
            <a:pPr>
              <a:lnSpc>
                <a:spcPct val="107000"/>
              </a:lnSpc>
            </a:pP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t>
            </a:r>
            <a:r>
              <a:rPr lang="en-US" altLang="ko-KR" sz="2400" kern="0" dirty="0">
                <a:solidFill>
                  <a:srgbClr val="0000FF"/>
                </a:solidFill>
                <a:latin typeface="Consolas" panose="020B0609020204030204" pitchFamily="49" charset="0"/>
                <a:ea typeface="맑은 고딕" panose="020B0503020000020004" pitchFamily="50" charset="-127"/>
                <a:cs typeface="Consolas" panose="020B0609020204030204" pitchFamily="49" charset="0"/>
              </a:rPr>
              <a:t>break</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a:t>
            </a:r>
            <a:endParaRPr lang="ko-KR" altLang="ko-KR" sz="2400" kern="100" dirty="0">
              <a:latin typeface="맑은 고딕" panose="020B0503020000020004" pitchFamily="50" charset="-127"/>
              <a:ea typeface="맑은 고딕" panose="020B0503020000020004" pitchFamily="50" charset="-127"/>
              <a:cs typeface="Times New Roman" panose="02020603050405020304" pitchFamily="18" charset="0"/>
            </a:endParaRPr>
          </a:p>
          <a:p>
            <a:pPr>
              <a:lnSpc>
                <a:spcPct val="107000"/>
              </a:lnSpc>
            </a:pP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t>
            </a:r>
            <a:endParaRPr lang="ko-KR" altLang="ko-KR" sz="2400" kern="100" dirty="0">
              <a:latin typeface="맑은 고딕" panose="020B0503020000020004" pitchFamily="50" charset="-127"/>
              <a:ea typeface="맑은 고딕" panose="020B0503020000020004" pitchFamily="50" charset="-127"/>
              <a:cs typeface="Times New Roman" panose="02020603050405020304" pitchFamily="18" charset="0"/>
            </a:endParaRPr>
          </a:p>
          <a:p>
            <a:pPr algn="just" latinLnBrk="1">
              <a:lnSpc>
                <a:spcPct val="107000"/>
              </a:lnSpc>
              <a:spcAft>
                <a:spcPts val="800"/>
              </a:spcAft>
            </a:pPr>
            <a:r>
              <a:rPr lang="en-US" altLang="ko-KR" sz="2400" kern="100" dirty="0">
                <a:latin typeface="맑은 고딕" panose="020B0503020000020004" pitchFamily="50" charset="-127"/>
                <a:ea typeface="맑은 고딕" panose="020B0503020000020004" pitchFamily="50" charset="-127"/>
                <a:cs typeface="Times New Roman" panose="02020603050405020304" pitchFamily="18" charset="0"/>
              </a:rPr>
              <a:t> </a:t>
            </a:r>
            <a:endParaRPr lang="ko-KR" altLang="ko-KR" sz="24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p:txBody>
      </p:sp>
    </p:spTree>
    <p:extLst>
      <p:ext uri="{BB962C8B-B14F-4D97-AF65-F5344CB8AC3E}">
        <p14:creationId xmlns:p14="http://schemas.microsoft.com/office/powerpoint/2010/main" val="2297245906"/>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167071" y="1668462"/>
            <a:ext cx="11914188" cy="6278642"/>
          </a:xfrm>
        </p:spPr>
        <p:txBody>
          <a:bodyPr/>
          <a:lstStyle/>
          <a:p>
            <a:pPr marL="699465"/>
            <a:r>
              <a:rPr lang="en-US" sz="3600" dirty="0">
                <a:latin typeface="Arial Rounded MT Bold" panose="020F0704030504030204" pitchFamily="34" charset="0"/>
              </a:rPr>
              <a:t>Visual Studio 2017</a:t>
            </a:r>
            <a:br>
              <a:rPr lang="en-US" sz="3600" dirty="0"/>
            </a:br>
            <a:r>
              <a:rPr lang="en-US" sz="2400" dirty="0"/>
              <a:t>http://www.visualstudio.com</a:t>
            </a:r>
            <a:endParaRPr lang="en-US" altLang="ko-KR" sz="3600" dirty="0"/>
          </a:p>
          <a:p>
            <a:pPr marL="699465"/>
            <a:r>
              <a:rPr lang="en-US" altLang="ko-KR" sz="3600" dirty="0">
                <a:latin typeface="Arial Rounded MT Bold" panose="020F0704030504030204" pitchFamily="34" charset="0"/>
              </a:rPr>
              <a:t>Get the Visual Studio Bot Project Template</a:t>
            </a:r>
            <a:br>
              <a:rPr lang="en-US" altLang="ko-KR" sz="3600" dirty="0"/>
            </a:br>
            <a:r>
              <a:rPr lang="en-US" altLang="ko-KR" sz="2400" dirty="0"/>
              <a:t>http://aka.ms/bf-bc-vstemplate</a:t>
            </a:r>
            <a:endParaRPr lang="en-US" sz="3600" dirty="0"/>
          </a:p>
          <a:p>
            <a:pPr marL="699465"/>
            <a:r>
              <a:rPr lang="en-US" sz="3600" dirty="0">
                <a:latin typeface="Arial Rounded MT Bold" panose="020F0704030504030204" pitchFamily="34" charset="0"/>
              </a:rPr>
              <a:t>Get the Bot Emulator</a:t>
            </a:r>
            <a:br>
              <a:rPr lang="en-US" sz="3600" dirty="0"/>
            </a:br>
            <a:r>
              <a:rPr lang="en-US" sz="2400" dirty="0"/>
              <a:t>https://download.botframework.com/botconnector/tools/emulator/publish.htm</a:t>
            </a:r>
          </a:p>
          <a:p>
            <a:pPr marL="699465"/>
            <a:r>
              <a:rPr lang="en-US" altLang="ko-KR" sz="3600" dirty="0">
                <a:latin typeface="Arial Rounded MT Bold" panose="020F0704030504030204" pitchFamily="34" charset="0"/>
              </a:rPr>
              <a:t>Azure Trial</a:t>
            </a:r>
            <a:br>
              <a:rPr lang="en-US" altLang="ko-KR" sz="3600" dirty="0"/>
            </a:br>
            <a:r>
              <a:rPr lang="en-US" altLang="ko-KR" sz="2400" dirty="0"/>
              <a:t>https://azure.microsoft.com/ko-kr/free/</a:t>
            </a:r>
            <a:endParaRPr lang="en-US" altLang="ko-KR" sz="3600" dirty="0"/>
          </a:p>
          <a:p>
            <a:pPr marL="699465"/>
            <a:endParaRPr lang="en-US" sz="3600" dirty="0"/>
          </a:p>
          <a:p>
            <a:pPr marL="356631" indent="0">
              <a:buNone/>
            </a:pPr>
            <a:endParaRPr lang="en-US" sz="3600" dirty="0"/>
          </a:p>
          <a:p>
            <a:endParaRPr lang="en-US" sz="3600" dirty="0"/>
          </a:p>
          <a:p>
            <a:endParaRPr lang="en-US" sz="3600" dirty="0"/>
          </a:p>
        </p:txBody>
      </p:sp>
      <p:sp>
        <p:nvSpPr>
          <p:cNvPr id="4" name="Title 2"/>
          <p:cNvSpPr txBox="1">
            <a:spLocks/>
          </p:cNvSpPr>
          <p:nvPr/>
        </p:nvSpPr>
        <p:spPr>
          <a:xfrm>
            <a:off x="473969" y="105993"/>
            <a:ext cx="11300393" cy="1351952"/>
          </a:xfrm>
          <a:prstGeom prst="rect">
            <a:avLst/>
          </a:prstGeom>
        </p:spPr>
        <p:txBody>
          <a:bodyPr vert="horz" lIns="91440" tIns="45720" rIns="91440" bIns="45720" rtlCol="0" anchor="ctr">
            <a:normAutofit/>
          </a:bodyPr>
          <a:lstStyle>
            <a:lvl1pPr algn="l" defTabSz="932597" rtl="0" eaLnBrk="1" latinLnBrk="0" hangingPunct="1">
              <a:lnSpc>
                <a:spcPct val="90000"/>
              </a:lnSpc>
              <a:spcBef>
                <a:spcPct val="0"/>
              </a:spcBef>
              <a:buNone/>
              <a:defRPr sz="5507" kern="1200">
                <a:solidFill>
                  <a:schemeClr val="bg1"/>
                </a:solidFill>
                <a:latin typeface="+mj-lt"/>
                <a:ea typeface="+mj-ea"/>
                <a:cs typeface="+mj-cs"/>
              </a:defRPr>
            </a:lvl1pPr>
          </a:lstStyle>
          <a:p>
            <a:pPr marL="0" marR="0" lvl="0" indent="0" algn="l" defTabSz="932597" rtl="0" eaLnBrk="1" fontAlgn="auto" latinLnBrk="0" hangingPunct="1">
              <a:lnSpc>
                <a:spcPct val="90000"/>
              </a:lnSpc>
              <a:spcBef>
                <a:spcPct val="0"/>
              </a:spcBef>
              <a:spcAft>
                <a:spcPts val="0"/>
              </a:spcAft>
              <a:buClrTx/>
              <a:buSzTx/>
              <a:buFontTx/>
              <a:buNone/>
              <a:tabLst/>
              <a:defRPr/>
            </a:pPr>
            <a:r>
              <a:rPr kumimoji="0" lang="en-US" sz="5507" b="0" i="0" u="none" strike="noStrike" kern="1200" cap="none" spc="0" normalizeH="0" baseline="0" noProof="0" dirty="0">
                <a:ln>
                  <a:noFill/>
                </a:ln>
                <a:solidFill>
                  <a:srgbClr val="FFFFFF"/>
                </a:solidFill>
                <a:effectLst/>
                <a:uLnTx/>
                <a:uFillTx/>
                <a:latin typeface="Segoe UI Light"/>
                <a:ea typeface="+mj-ea"/>
                <a:cs typeface="+mj-cs"/>
              </a:rPr>
              <a:t>Installing Tools</a:t>
            </a:r>
          </a:p>
        </p:txBody>
      </p:sp>
    </p:spTree>
    <p:extLst>
      <p:ext uri="{BB962C8B-B14F-4D97-AF65-F5344CB8AC3E}">
        <p14:creationId xmlns:p14="http://schemas.microsoft.com/office/powerpoint/2010/main" val="2880578237"/>
      </p:ext>
    </p:extLst>
  </p:cSld>
  <p:clrMapOvr>
    <a:masterClrMapping/>
  </p:clrMapOvr>
  <p:transition spd="slow">
    <p:push dir="u"/>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t>DEMO</a:t>
            </a:r>
            <a:br>
              <a:rPr lang="en-US" dirty="0"/>
            </a:br>
            <a:r>
              <a:rPr lang="en-US" sz="3808" dirty="0"/>
              <a:t>Type of Activities</a:t>
            </a:r>
          </a:p>
        </p:txBody>
      </p:sp>
    </p:spTree>
    <p:extLst>
      <p:ext uri="{BB962C8B-B14F-4D97-AF65-F5344CB8AC3E}">
        <p14:creationId xmlns:p14="http://schemas.microsoft.com/office/powerpoint/2010/main" val="3819810441"/>
      </p:ext>
    </p:extLst>
  </p:cSld>
  <p:clrMapOvr>
    <a:masterClrMapping/>
  </p:clrMapOvr>
  <p:transition spd="slow">
    <p:push dir="u"/>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78287" y="1928387"/>
            <a:ext cx="11246752" cy="4154984"/>
          </a:xfrm>
          <a:prstGeom prst="rect">
            <a:avLst/>
          </a:prstGeom>
          <a:noFill/>
        </p:spPr>
        <p:txBody>
          <a:bodyPr wrap="square" rtlCol="0">
            <a:spAutoFit/>
          </a:bodyPr>
          <a:lstStyle/>
          <a:p>
            <a:pPr lvl="0" defTabSz="621746" eaLnBrk="0" fontAlgn="base" hangingPunct="0">
              <a:spcBef>
                <a:spcPct val="0"/>
              </a:spcBef>
              <a:spcAft>
                <a:spcPct val="0"/>
              </a:spcAft>
            </a:pPr>
            <a:r>
              <a:rPr lang="en-US" altLang="ko-KR" sz="2400" dirty="0"/>
              <a:t>Dialogs model a conversational process, where the exchange of messages between bot and user is the primary channel for interaction with the outside world. Each dialog is an abstraction that encapsulates its own state in a C# class that implements </a:t>
            </a:r>
            <a:r>
              <a:rPr lang="en-US" altLang="ko-KR" sz="2400" b="1" dirty="0" err="1">
                <a:hlinkClick r:id="rId3" tooltip="A IDialog&lt;TResult&gt; is a suspendable conversational process that produces a result of type TResult ..."/>
              </a:rPr>
              <a:t>IDialog</a:t>
            </a:r>
            <a:r>
              <a:rPr lang="en-US" altLang="ko-KR" sz="2400" dirty="0"/>
              <a:t>. Dialogs can be composed with other dialogs to maximize reuse, and a dialog context maintains a stack of dialogs active in the conversation. A conversation composed of dialogs is portable across machines to make it possible to scale a bot implementation. This conversation state (the stack of active dialogs and each dialog's state) is stored in the state service provided by the Bot </a:t>
            </a:r>
            <a:r>
              <a:rPr lang="en-US" altLang="ko-KR" sz="2400" b="1" dirty="0">
                <a:hlinkClick r:id="rId4" tooltip="Namespace for Microsoft Bot Builder SDK support of the Microsoft Bot Connector SDK."/>
              </a:rPr>
              <a:t>Connector</a:t>
            </a:r>
            <a:r>
              <a:rPr lang="en-US" altLang="ko-KR" sz="2400" dirty="0"/>
              <a:t> service, making the bot implementation stateless between requests. (Much like a web application that does not store session state in the web server's memory.)</a:t>
            </a:r>
            <a:endParaRPr kumimoji="0" lang="en-US" sz="2800" b="0" i="0" u="none" strike="noStrike" kern="1200" cap="none" spc="0" normalizeH="0" baseline="0" noProof="0" dirty="0">
              <a:ln>
                <a:noFill/>
              </a:ln>
              <a:solidFill>
                <a:srgbClr val="FFFFFF"/>
              </a:solidFill>
              <a:effectLst/>
              <a:uLnTx/>
              <a:uFillTx/>
              <a:latin typeface="Century Gothic"/>
              <a:ea typeface="MS PGothic" panose="020B0600070205080204" pitchFamily="34" charset="-128"/>
              <a:cs typeface="MS PGothic" charset="0"/>
            </a:endParaRPr>
          </a:p>
        </p:txBody>
      </p:sp>
      <p:sp>
        <p:nvSpPr>
          <p:cNvPr id="6" name="Title 2"/>
          <p:cNvSpPr txBox="1">
            <a:spLocks/>
          </p:cNvSpPr>
          <p:nvPr/>
        </p:nvSpPr>
        <p:spPr>
          <a:xfrm>
            <a:off x="473969" y="105993"/>
            <a:ext cx="11300393" cy="1351952"/>
          </a:xfrm>
          <a:prstGeom prst="rect">
            <a:avLst/>
          </a:prstGeom>
        </p:spPr>
        <p:txBody>
          <a:bodyPr vert="horz" lIns="91440" tIns="45720" rIns="91440" bIns="45720" rtlCol="0" anchor="ctr">
            <a:normAutofit/>
          </a:bodyPr>
          <a:lstStyle>
            <a:lvl1pPr algn="l" defTabSz="932597" rtl="0" eaLnBrk="1" latinLnBrk="0" hangingPunct="1">
              <a:lnSpc>
                <a:spcPct val="90000"/>
              </a:lnSpc>
              <a:spcBef>
                <a:spcPct val="0"/>
              </a:spcBef>
              <a:buNone/>
              <a:defRPr sz="5507" kern="1200">
                <a:solidFill>
                  <a:schemeClr val="bg1"/>
                </a:solidFill>
                <a:latin typeface="+mj-lt"/>
                <a:ea typeface="+mj-ea"/>
                <a:cs typeface="+mj-cs"/>
              </a:defRPr>
            </a:lvl1pPr>
          </a:lstStyle>
          <a:p>
            <a:pPr lvl="0">
              <a:defRPr/>
            </a:pPr>
            <a:r>
              <a:rPr lang="en-US" altLang="ko-KR" dirty="0">
                <a:solidFill>
                  <a:schemeClr val="tx1"/>
                </a:solidFill>
              </a:rPr>
              <a:t>Dialogs</a:t>
            </a:r>
            <a:endParaRPr kumimoji="0" lang="en-US" sz="5507" b="0" i="0" u="none" strike="noStrike" kern="1200" cap="none" spc="0" normalizeH="0" baseline="0" noProof="0" dirty="0">
              <a:ln>
                <a:noFill/>
              </a:ln>
              <a:solidFill>
                <a:schemeClr val="tx1"/>
              </a:solidFill>
              <a:effectLst/>
              <a:uLnTx/>
              <a:uFillTx/>
              <a:latin typeface="Segoe UI Light"/>
            </a:endParaRPr>
          </a:p>
        </p:txBody>
      </p:sp>
    </p:spTree>
    <p:extLst>
      <p:ext uri="{BB962C8B-B14F-4D97-AF65-F5344CB8AC3E}">
        <p14:creationId xmlns:p14="http://schemas.microsoft.com/office/powerpoint/2010/main" val="2430408166"/>
      </p:ext>
    </p:extLst>
  </p:cSld>
  <p:clrMapOvr>
    <a:masterClrMapping/>
  </p:clrMapOvr>
  <p:transition spd="slow">
    <p:push dir="u"/>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39B3A5A9-A8E6-4DEC-8BBB-18ED07D8F7D7}"/>
              </a:ext>
            </a:extLst>
          </p:cNvPr>
          <p:cNvPicPr/>
          <p:nvPr/>
        </p:nvPicPr>
        <p:blipFill>
          <a:blip r:embed="rId3"/>
          <a:stretch>
            <a:fillRect/>
          </a:stretch>
        </p:blipFill>
        <p:spPr>
          <a:xfrm>
            <a:off x="731837" y="601662"/>
            <a:ext cx="5867400" cy="5026282"/>
          </a:xfrm>
          <a:prstGeom prst="rect">
            <a:avLst/>
          </a:prstGeom>
        </p:spPr>
      </p:pic>
    </p:spTree>
    <p:extLst>
      <p:ext uri="{BB962C8B-B14F-4D97-AF65-F5344CB8AC3E}">
        <p14:creationId xmlns:p14="http://schemas.microsoft.com/office/powerpoint/2010/main" val="493433028"/>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p:cNvSpPr txBox="1">
            <a:spLocks/>
          </p:cNvSpPr>
          <p:nvPr/>
        </p:nvSpPr>
        <p:spPr>
          <a:xfrm>
            <a:off x="473969" y="105993"/>
            <a:ext cx="11300393" cy="1351952"/>
          </a:xfrm>
          <a:prstGeom prst="rect">
            <a:avLst/>
          </a:prstGeom>
        </p:spPr>
        <p:txBody>
          <a:bodyPr vert="horz" lIns="91440" tIns="45720" rIns="91440" bIns="45720" rtlCol="0" anchor="ctr">
            <a:normAutofit/>
          </a:bodyPr>
          <a:lstStyle>
            <a:lvl1pPr algn="l" defTabSz="932597" rtl="0" eaLnBrk="1" latinLnBrk="0" hangingPunct="1">
              <a:lnSpc>
                <a:spcPct val="90000"/>
              </a:lnSpc>
              <a:spcBef>
                <a:spcPct val="0"/>
              </a:spcBef>
              <a:buNone/>
              <a:defRPr sz="5507" kern="1200">
                <a:solidFill>
                  <a:schemeClr val="bg1"/>
                </a:solidFill>
                <a:latin typeface="+mj-lt"/>
                <a:ea typeface="+mj-ea"/>
                <a:cs typeface="+mj-cs"/>
              </a:defRPr>
            </a:lvl1pPr>
          </a:lstStyle>
          <a:p>
            <a:pPr marL="0" marR="0" lvl="0" indent="0" algn="l" defTabSz="932597" rtl="0" eaLnBrk="1" fontAlgn="auto" latinLnBrk="0" hangingPunct="1">
              <a:lnSpc>
                <a:spcPct val="90000"/>
              </a:lnSpc>
              <a:spcBef>
                <a:spcPct val="0"/>
              </a:spcBef>
              <a:spcAft>
                <a:spcPts val="0"/>
              </a:spcAft>
              <a:buClrTx/>
              <a:buSzTx/>
              <a:buFontTx/>
              <a:buNone/>
              <a:tabLst/>
              <a:defRPr/>
            </a:pPr>
            <a:r>
              <a:rPr kumimoji="0" lang="en-US" sz="5507" b="0" i="0" u="none" strike="noStrike" kern="1200" cap="none" spc="0" normalizeH="0" baseline="0" noProof="0" dirty="0">
                <a:ln>
                  <a:noFill/>
                </a:ln>
                <a:solidFill>
                  <a:srgbClr val="505050"/>
                </a:solidFill>
                <a:effectLst/>
                <a:uLnTx/>
                <a:uFillTx/>
                <a:latin typeface="Arial Rounded MT Bold" panose="020F0704030504030204" pitchFamily="34" charset="0"/>
                <a:ea typeface="+mj-ea"/>
                <a:cs typeface="+mj-cs"/>
              </a:rPr>
              <a:t>Dialog</a:t>
            </a:r>
          </a:p>
        </p:txBody>
      </p:sp>
      <p:sp>
        <p:nvSpPr>
          <p:cNvPr id="3" name="TextBox 2"/>
          <p:cNvSpPr txBox="1"/>
          <p:nvPr/>
        </p:nvSpPr>
        <p:spPr>
          <a:xfrm>
            <a:off x="473969" y="1135062"/>
            <a:ext cx="18890428" cy="13569677"/>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altLang="ko-KR" sz="2400" b="0" i="0" u="none" strike="noStrike" kern="1200" cap="none" spc="0" normalizeH="0" baseline="0" noProof="0" dirty="0">
                <a:ln>
                  <a:noFill/>
                </a:ln>
                <a:solidFill>
                  <a:srgbClr val="505050"/>
                </a:solidFill>
                <a:effectLst/>
                <a:uLnTx/>
                <a:uFillTx/>
                <a:latin typeface="Arial Rounded MT Bold" panose="020F0704030504030204" pitchFamily="34" charset="0"/>
                <a:ea typeface="+mn-ea"/>
                <a:cs typeface="+mn-cs"/>
              </a:rPr>
              <a:t>Namespace: </a:t>
            </a:r>
            <a:r>
              <a:rPr kumimoji="0" lang="en-US" altLang="ko-KR" sz="2400" b="0" i="0" u="none" strike="noStrike" kern="1200" cap="none" spc="0" normalizeH="0" baseline="0" noProof="0" dirty="0" err="1">
                <a:ln>
                  <a:noFill/>
                </a:ln>
                <a:solidFill>
                  <a:srgbClr val="505050"/>
                </a:solidFill>
                <a:effectLst/>
                <a:uLnTx/>
                <a:uFillTx/>
                <a:latin typeface="Arial Rounded MT Bold" panose="020F0704030504030204" pitchFamily="34" charset="0"/>
                <a:ea typeface="+mn-ea"/>
                <a:cs typeface="+mn-cs"/>
              </a:rPr>
              <a:t>Microsoft.Bot.Builder.Dialogs</a:t>
            </a:r>
            <a:endParaRPr kumimoji="0" lang="en-US" altLang="ko-KR" sz="2400" b="0" i="0" u="none" strike="noStrike" kern="1200" cap="none" spc="0" normalizeH="0" baseline="0" noProof="0" dirty="0">
              <a:ln>
                <a:noFill/>
              </a:ln>
              <a:solidFill>
                <a:srgbClr val="505050"/>
              </a:solidFill>
              <a:effectLst/>
              <a:uLnTx/>
              <a:uFillTx/>
              <a:latin typeface="Arial Rounded MT Bold" panose="020F0704030504030204" pitchFamily="34" charset="0"/>
              <a:ea typeface="+mn-ea"/>
              <a:cs typeface="+mn-cs"/>
            </a:endParaRPr>
          </a:p>
          <a:p>
            <a:pPr marL="0" marR="0" lvl="0" indent="0" algn="l" defTabSz="932742" rtl="0" eaLnBrk="1" fontAlgn="auto" latinLnBrk="0" hangingPunct="1">
              <a:lnSpc>
                <a:spcPct val="90000"/>
              </a:lnSpc>
              <a:spcBef>
                <a:spcPts val="0"/>
              </a:spcBef>
              <a:spcAft>
                <a:spcPts val="600"/>
              </a:spcAft>
              <a:buClrTx/>
              <a:buSzTx/>
              <a:buFontTx/>
              <a:buNone/>
              <a:tabLst/>
              <a:defRPr/>
            </a:pPr>
            <a:endParaRPr kumimoji="0" lang="en-US" altLang="ko-KR" sz="2400" b="0" i="0" u="none" strike="noStrike" kern="1200" cap="none" spc="0" normalizeH="0" baseline="0" noProof="0" dirty="0">
              <a:ln>
                <a:noFill/>
              </a:ln>
              <a:solidFill>
                <a:srgbClr val="FFFFFF"/>
              </a:solidFill>
              <a:effectLst/>
              <a:uLnTx/>
              <a:uFillTx/>
              <a:latin typeface="Segoe UI"/>
              <a:ea typeface="+mn-ea"/>
              <a:cs typeface="+mn-cs"/>
            </a:endParaRPr>
          </a:p>
          <a:p>
            <a:pPr>
              <a:lnSpc>
                <a:spcPct val="107000"/>
              </a:lnSpc>
            </a:pP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a:t>
            </a:r>
            <a:r>
              <a:rPr lang="en-US" altLang="ko-KR" sz="2400" kern="0" dirty="0">
                <a:solidFill>
                  <a:srgbClr val="2B91AF"/>
                </a:solidFill>
                <a:latin typeface="Consolas" panose="020B0609020204030204" pitchFamily="49" charset="0"/>
                <a:ea typeface="맑은 고딕" panose="020B0503020000020004" pitchFamily="50" charset="-127"/>
                <a:cs typeface="Consolas" panose="020B0609020204030204" pitchFamily="49" charset="0"/>
              </a:rPr>
              <a:t>Serializable</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a:t>
            </a:r>
            <a:endParaRPr lang="ko-KR" altLang="ko-KR" sz="2400" kern="100" dirty="0">
              <a:latin typeface="맑은 고딕" panose="020B0503020000020004" pitchFamily="50" charset="-127"/>
              <a:ea typeface="맑은 고딕" panose="020B0503020000020004" pitchFamily="50" charset="-127"/>
              <a:cs typeface="Times New Roman" panose="02020603050405020304" pitchFamily="18" charset="0"/>
            </a:endParaRPr>
          </a:p>
          <a:p>
            <a:pPr>
              <a:lnSpc>
                <a:spcPct val="107000"/>
              </a:lnSpc>
            </a:pP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t>
            </a:r>
            <a:r>
              <a:rPr lang="en-US" altLang="ko-KR" sz="2400" kern="0" dirty="0">
                <a:solidFill>
                  <a:srgbClr val="0000FF"/>
                </a:solidFill>
                <a:latin typeface="Consolas" panose="020B0609020204030204" pitchFamily="49" charset="0"/>
                <a:ea typeface="맑은 고딕" panose="020B0503020000020004" pitchFamily="50" charset="-127"/>
                <a:cs typeface="Consolas" panose="020B0609020204030204" pitchFamily="49" charset="0"/>
              </a:rPr>
              <a:t>public</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t>
            </a:r>
            <a:r>
              <a:rPr lang="en-US" altLang="ko-KR" sz="2400" kern="0" dirty="0">
                <a:solidFill>
                  <a:srgbClr val="0000FF"/>
                </a:solidFill>
                <a:latin typeface="Consolas" panose="020B0609020204030204" pitchFamily="49" charset="0"/>
                <a:ea typeface="맑은 고딕" panose="020B0503020000020004" pitchFamily="50" charset="-127"/>
                <a:cs typeface="Consolas" panose="020B0609020204030204" pitchFamily="49" charset="0"/>
              </a:rPr>
              <a:t>class</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t>
            </a:r>
            <a:r>
              <a:rPr lang="en-US" altLang="ko-KR" sz="2400" kern="0" dirty="0" err="1">
                <a:solidFill>
                  <a:srgbClr val="2B91AF"/>
                </a:solidFill>
                <a:latin typeface="Consolas" panose="020B0609020204030204" pitchFamily="49" charset="0"/>
                <a:ea typeface="맑은 고딕" panose="020B0503020000020004" pitchFamily="50" charset="-127"/>
                <a:cs typeface="Consolas" panose="020B0609020204030204" pitchFamily="49" charset="0"/>
              </a:rPr>
              <a:t>FoodDialog</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 </a:t>
            </a:r>
            <a:r>
              <a:rPr lang="en-US" altLang="ko-KR" sz="2400" kern="0" dirty="0" err="1">
                <a:solidFill>
                  <a:srgbClr val="2B91AF"/>
                </a:solidFill>
                <a:latin typeface="Consolas" panose="020B0609020204030204" pitchFamily="49" charset="0"/>
                <a:ea typeface="맑은 고딕" panose="020B0503020000020004" pitchFamily="50" charset="-127"/>
                <a:cs typeface="Consolas" panose="020B0609020204030204" pitchFamily="49" charset="0"/>
              </a:rPr>
              <a:t>IDialog</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&lt;</a:t>
            </a:r>
            <a:r>
              <a:rPr lang="en-US" altLang="ko-KR" sz="2400" kern="0" dirty="0">
                <a:solidFill>
                  <a:srgbClr val="0000FF"/>
                </a:solidFill>
                <a:latin typeface="Consolas" panose="020B0609020204030204" pitchFamily="49" charset="0"/>
                <a:ea typeface="맑은 고딕" panose="020B0503020000020004" pitchFamily="50" charset="-127"/>
                <a:cs typeface="Consolas" panose="020B0609020204030204" pitchFamily="49" charset="0"/>
              </a:rPr>
              <a:t>object</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&gt;</a:t>
            </a:r>
            <a:endParaRPr lang="ko-KR" altLang="ko-KR" sz="2400" kern="100" dirty="0">
              <a:latin typeface="맑은 고딕" panose="020B0503020000020004" pitchFamily="50" charset="-127"/>
              <a:ea typeface="맑은 고딕" panose="020B0503020000020004" pitchFamily="50" charset="-127"/>
              <a:cs typeface="Times New Roman" panose="02020603050405020304" pitchFamily="18" charset="0"/>
            </a:endParaRPr>
          </a:p>
          <a:p>
            <a:pPr>
              <a:lnSpc>
                <a:spcPct val="107000"/>
              </a:lnSpc>
            </a:pP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t>
            </a:r>
            <a:endParaRPr lang="ko-KR" altLang="ko-KR" sz="2400" kern="100" dirty="0">
              <a:latin typeface="맑은 고딕" panose="020B0503020000020004" pitchFamily="50" charset="-127"/>
              <a:ea typeface="맑은 고딕" panose="020B0503020000020004" pitchFamily="50" charset="-127"/>
              <a:cs typeface="Times New Roman" panose="02020603050405020304" pitchFamily="18" charset="0"/>
            </a:endParaRPr>
          </a:p>
          <a:p>
            <a:pPr>
              <a:lnSpc>
                <a:spcPct val="107000"/>
              </a:lnSpc>
            </a:pP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t>
            </a:r>
            <a:r>
              <a:rPr lang="en-US" altLang="ko-KR" sz="2400" kern="0" dirty="0">
                <a:solidFill>
                  <a:srgbClr val="0000FF"/>
                </a:solidFill>
                <a:latin typeface="Consolas" panose="020B0609020204030204" pitchFamily="49" charset="0"/>
                <a:ea typeface="맑은 고딕" panose="020B0503020000020004" pitchFamily="50" charset="-127"/>
                <a:cs typeface="Consolas" panose="020B0609020204030204" pitchFamily="49" charset="0"/>
              </a:rPr>
              <a:t>private</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t>
            </a:r>
            <a:r>
              <a:rPr lang="en-US" altLang="ko-KR" sz="2400" kern="0" dirty="0">
                <a:solidFill>
                  <a:srgbClr val="0000FF"/>
                </a:solidFill>
                <a:latin typeface="Consolas" panose="020B0609020204030204" pitchFamily="49" charset="0"/>
                <a:ea typeface="맑은 고딕" panose="020B0503020000020004" pitchFamily="50" charset="-127"/>
                <a:cs typeface="Consolas" panose="020B0609020204030204" pitchFamily="49" charset="0"/>
              </a:rPr>
              <a:t>string</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MENU;</a:t>
            </a:r>
            <a:endParaRPr lang="ko-KR" altLang="ko-KR" sz="2400" kern="100" dirty="0">
              <a:latin typeface="맑은 고딕" panose="020B0503020000020004" pitchFamily="50" charset="-127"/>
              <a:ea typeface="맑은 고딕" panose="020B0503020000020004" pitchFamily="50" charset="-127"/>
              <a:cs typeface="Times New Roman" panose="02020603050405020304" pitchFamily="18" charset="0"/>
            </a:endParaRPr>
          </a:p>
          <a:p>
            <a:pPr>
              <a:lnSpc>
                <a:spcPct val="107000"/>
              </a:lnSpc>
            </a:pP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t>
            </a:r>
            <a:endParaRPr lang="ko-KR" altLang="ko-KR" sz="2400" kern="100" dirty="0">
              <a:latin typeface="맑은 고딕" panose="020B0503020000020004" pitchFamily="50" charset="-127"/>
              <a:ea typeface="맑은 고딕" panose="020B0503020000020004" pitchFamily="50" charset="-127"/>
              <a:cs typeface="Times New Roman" panose="02020603050405020304" pitchFamily="18" charset="0"/>
            </a:endParaRPr>
          </a:p>
          <a:p>
            <a:pPr>
              <a:lnSpc>
                <a:spcPct val="107000"/>
              </a:lnSpc>
            </a:pP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t>
            </a:r>
            <a:r>
              <a:rPr lang="en-US" altLang="ko-KR" sz="2400" kern="0" dirty="0">
                <a:solidFill>
                  <a:srgbClr val="0000FF"/>
                </a:solidFill>
                <a:latin typeface="Consolas" panose="020B0609020204030204" pitchFamily="49" charset="0"/>
                <a:ea typeface="맑은 고딕" panose="020B0503020000020004" pitchFamily="50" charset="-127"/>
                <a:cs typeface="Consolas" panose="020B0609020204030204" pitchFamily="49" charset="0"/>
              </a:rPr>
              <a:t>public</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t>
            </a:r>
            <a:r>
              <a:rPr lang="en-US" altLang="ko-KR" sz="2400" kern="0" dirty="0" err="1">
                <a:solidFill>
                  <a:srgbClr val="0000FF"/>
                </a:solidFill>
                <a:latin typeface="Consolas" panose="020B0609020204030204" pitchFamily="49" charset="0"/>
                <a:ea typeface="맑은 고딕" panose="020B0503020000020004" pitchFamily="50" charset="-127"/>
                <a:cs typeface="Consolas" panose="020B0609020204030204" pitchFamily="49" charset="0"/>
              </a:rPr>
              <a:t>async</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t>
            </a:r>
            <a:r>
              <a:rPr lang="en-US" altLang="ko-KR" sz="2400" kern="0" dirty="0">
                <a:solidFill>
                  <a:srgbClr val="2B91AF"/>
                </a:solidFill>
                <a:latin typeface="Consolas" panose="020B0609020204030204" pitchFamily="49" charset="0"/>
                <a:ea typeface="맑은 고딕" panose="020B0503020000020004" pitchFamily="50" charset="-127"/>
                <a:cs typeface="Consolas" panose="020B0609020204030204" pitchFamily="49" charset="0"/>
              </a:rPr>
              <a:t>Task</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t>
            </a:r>
            <a:r>
              <a:rPr lang="en-US" altLang="ko-KR" sz="2400" kern="0" dirty="0" err="1">
                <a:solidFill>
                  <a:srgbClr val="000000"/>
                </a:solidFill>
                <a:latin typeface="Consolas" panose="020B0609020204030204" pitchFamily="49" charset="0"/>
                <a:ea typeface="맑은 고딕" panose="020B0503020000020004" pitchFamily="50" charset="-127"/>
                <a:cs typeface="Consolas" panose="020B0609020204030204" pitchFamily="49" charset="0"/>
              </a:rPr>
              <a:t>StartAsync</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a:t>
            </a:r>
            <a:r>
              <a:rPr lang="en-US" altLang="ko-KR" sz="2400" kern="0" dirty="0" err="1">
                <a:solidFill>
                  <a:srgbClr val="2B91AF"/>
                </a:solidFill>
                <a:latin typeface="Consolas" panose="020B0609020204030204" pitchFamily="49" charset="0"/>
                <a:ea typeface="맑은 고딕" panose="020B0503020000020004" pitchFamily="50" charset="-127"/>
                <a:cs typeface="Consolas" panose="020B0609020204030204" pitchFamily="49" charset="0"/>
              </a:rPr>
              <a:t>IDialogContext</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context)</a:t>
            </a:r>
            <a:endParaRPr lang="ko-KR" altLang="ko-KR" sz="2400" kern="100" dirty="0">
              <a:latin typeface="맑은 고딕" panose="020B0503020000020004" pitchFamily="50" charset="-127"/>
              <a:ea typeface="맑은 고딕" panose="020B0503020000020004" pitchFamily="50" charset="-127"/>
              <a:cs typeface="Times New Roman" panose="02020603050405020304" pitchFamily="18" charset="0"/>
            </a:endParaRPr>
          </a:p>
          <a:p>
            <a:pPr>
              <a:lnSpc>
                <a:spcPct val="107000"/>
              </a:lnSpc>
            </a:pP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t>
            </a:r>
            <a:endParaRPr lang="ko-KR" altLang="ko-KR" sz="2400" kern="100" dirty="0">
              <a:latin typeface="맑은 고딕" panose="020B0503020000020004" pitchFamily="50" charset="-127"/>
              <a:ea typeface="맑은 고딕" panose="020B0503020000020004" pitchFamily="50" charset="-127"/>
              <a:cs typeface="Times New Roman" panose="02020603050405020304" pitchFamily="18" charset="0"/>
            </a:endParaRPr>
          </a:p>
          <a:p>
            <a:pPr>
              <a:lnSpc>
                <a:spcPct val="107000"/>
              </a:lnSpc>
            </a:pP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t>
            </a:r>
            <a:r>
              <a:rPr lang="en-US" altLang="ko-KR" sz="2400" kern="0" dirty="0" err="1">
                <a:solidFill>
                  <a:srgbClr val="000000"/>
                </a:solidFill>
                <a:latin typeface="Consolas" panose="020B0609020204030204" pitchFamily="49" charset="0"/>
                <a:ea typeface="맑은 고딕" panose="020B0503020000020004" pitchFamily="50" charset="-127"/>
                <a:cs typeface="Consolas" panose="020B0609020204030204" pitchFamily="49" charset="0"/>
              </a:rPr>
              <a:t>context.Wait</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a:t>
            </a:r>
            <a:r>
              <a:rPr lang="en-US" altLang="ko-KR" sz="2400" kern="0" dirty="0" err="1">
                <a:solidFill>
                  <a:srgbClr val="000000"/>
                </a:solidFill>
                <a:latin typeface="Consolas" panose="020B0609020204030204" pitchFamily="49" charset="0"/>
                <a:ea typeface="맑은 고딕" panose="020B0503020000020004" pitchFamily="50" charset="-127"/>
                <a:cs typeface="Consolas" panose="020B0609020204030204" pitchFamily="49" charset="0"/>
              </a:rPr>
              <a:t>MessageReceivedAsync</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a:t>
            </a:r>
            <a:endParaRPr lang="ko-KR" altLang="ko-KR" sz="2400" kern="100" dirty="0">
              <a:latin typeface="맑은 고딕" panose="020B0503020000020004" pitchFamily="50" charset="-127"/>
              <a:ea typeface="맑은 고딕" panose="020B0503020000020004" pitchFamily="50" charset="-127"/>
              <a:cs typeface="Times New Roman" panose="02020603050405020304" pitchFamily="18" charset="0"/>
            </a:endParaRPr>
          </a:p>
          <a:p>
            <a:pPr>
              <a:lnSpc>
                <a:spcPct val="107000"/>
              </a:lnSpc>
            </a:pP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t>
            </a:r>
            <a:endParaRPr lang="ko-KR" altLang="ko-KR" sz="2400" kern="100" dirty="0">
              <a:latin typeface="맑은 고딕" panose="020B0503020000020004" pitchFamily="50" charset="-127"/>
              <a:ea typeface="맑은 고딕" panose="020B0503020000020004" pitchFamily="50" charset="-127"/>
              <a:cs typeface="Times New Roman" panose="02020603050405020304" pitchFamily="18" charset="0"/>
            </a:endParaRPr>
          </a:p>
          <a:p>
            <a:pPr>
              <a:lnSpc>
                <a:spcPct val="107000"/>
              </a:lnSpc>
            </a:pP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t>
            </a:r>
            <a:endParaRPr lang="ko-KR" altLang="ko-KR" sz="2400" kern="100" dirty="0">
              <a:latin typeface="맑은 고딕" panose="020B0503020000020004" pitchFamily="50" charset="-127"/>
              <a:ea typeface="맑은 고딕" panose="020B0503020000020004" pitchFamily="50" charset="-127"/>
              <a:cs typeface="Times New Roman" panose="02020603050405020304" pitchFamily="18" charset="0"/>
            </a:endParaRPr>
          </a:p>
          <a:p>
            <a:pPr>
              <a:lnSpc>
                <a:spcPct val="107000"/>
              </a:lnSpc>
            </a:pP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t>
            </a:r>
            <a:r>
              <a:rPr lang="en-US" altLang="ko-KR" sz="2400" kern="0" dirty="0">
                <a:solidFill>
                  <a:srgbClr val="0000FF"/>
                </a:solidFill>
                <a:latin typeface="Consolas" panose="020B0609020204030204" pitchFamily="49" charset="0"/>
                <a:ea typeface="맑은 고딕" panose="020B0503020000020004" pitchFamily="50" charset="-127"/>
                <a:cs typeface="Consolas" panose="020B0609020204030204" pitchFamily="49" charset="0"/>
              </a:rPr>
              <a:t>public</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t>
            </a:r>
            <a:r>
              <a:rPr lang="en-US" altLang="ko-KR" sz="2400" kern="0" dirty="0" err="1">
                <a:solidFill>
                  <a:srgbClr val="0000FF"/>
                </a:solidFill>
                <a:latin typeface="Consolas" panose="020B0609020204030204" pitchFamily="49" charset="0"/>
                <a:ea typeface="맑은 고딕" panose="020B0503020000020004" pitchFamily="50" charset="-127"/>
                <a:cs typeface="Consolas" panose="020B0609020204030204" pitchFamily="49" charset="0"/>
              </a:rPr>
              <a:t>async</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t>
            </a:r>
            <a:r>
              <a:rPr lang="en-US" altLang="ko-KR" sz="2400" kern="0" dirty="0">
                <a:solidFill>
                  <a:srgbClr val="2B91AF"/>
                </a:solidFill>
                <a:latin typeface="Consolas" panose="020B0609020204030204" pitchFamily="49" charset="0"/>
                <a:ea typeface="맑은 고딕" panose="020B0503020000020004" pitchFamily="50" charset="-127"/>
                <a:cs typeface="Consolas" panose="020B0609020204030204" pitchFamily="49" charset="0"/>
              </a:rPr>
              <a:t>Task</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t>
            </a:r>
            <a:r>
              <a:rPr lang="en-US" altLang="ko-KR" sz="2400" kern="0" dirty="0" err="1">
                <a:solidFill>
                  <a:srgbClr val="000000"/>
                </a:solidFill>
                <a:latin typeface="Consolas" panose="020B0609020204030204" pitchFamily="49" charset="0"/>
                <a:ea typeface="맑은 고딕" panose="020B0503020000020004" pitchFamily="50" charset="-127"/>
                <a:cs typeface="Consolas" panose="020B0609020204030204" pitchFamily="49" charset="0"/>
              </a:rPr>
              <a:t>MessageReceivedAsync</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a:t>
            </a:r>
            <a:r>
              <a:rPr lang="en-US" altLang="ko-KR" sz="2400" kern="0" dirty="0" err="1">
                <a:solidFill>
                  <a:srgbClr val="2B91AF"/>
                </a:solidFill>
                <a:latin typeface="Consolas" panose="020B0609020204030204" pitchFamily="49" charset="0"/>
                <a:ea typeface="맑은 고딕" panose="020B0503020000020004" pitchFamily="50" charset="-127"/>
                <a:cs typeface="Consolas" panose="020B0609020204030204" pitchFamily="49" charset="0"/>
              </a:rPr>
              <a:t>IDialogContext</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context, </a:t>
            </a:r>
            <a:r>
              <a:rPr lang="en-US" altLang="ko-KR" sz="2400" kern="0" dirty="0" err="1">
                <a:solidFill>
                  <a:srgbClr val="2B91AF"/>
                </a:solidFill>
                <a:latin typeface="Consolas" panose="020B0609020204030204" pitchFamily="49" charset="0"/>
                <a:ea typeface="맑은 고딕" panose="020B0503020000020004" pitchFamily="50" charset="-127"/>
                <a:cs typeface="Consolas" panose="020B0609020204030204" pitchFamily="49" charset="0"/>
              </a:rPr>
              <a:t>IAwaitable</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&lt;</a:t>
            </a:r>
            <a:r>
              <a:rPr lang="en-US" altLang="ko-KR" sz="2400" kern="0" dirty="0" err="1">
                <a:solidFill>
                  <a:srgbClr val="2B91AF"/>
                </a:solidFill>
                <a:latin typeface="Consolas" panose="020B0609020204030204" pitchFamily="49" charset="0"/>
                <a:ea typeface="맑은 고딕" panose="020B0503020000020004" pitchFamily="50" charset="-127"/>
                <a:cs typeface="Consolas" panose="020B0609020204030204" pitchFamily="49" charset="0"/>
              </a:rPr>
              <a:t>IMessageActivity</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&gt; argument)</a:t>
            </a:r>
            <a:endParaRPr lang="ko-KR" altLang="ko-KR" sz="2400" kern="100" dirty="0">
              <a:latin typeface="맑은 고딕" panose="020B0503020000020004" pitchFamily="50" charset="-127"/>
              <a:ea typeface="맑은 고딕" panose="020B0503020000020004" pitchFamily="50" charset="-127"/>
              <a:cs typeface="Times New Roman" panose="02020603050405020304" pitchFamily="18" charset="0"/>
            </a:endParaRPr>
          </a:p>
          <a:p>
            <a:pPr>
              <a:lnSpc>
                <a:spcPct val="107000"/>
              </a:lnSpc>
            </a:pP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t>
            </a:r>
            <a:endParaRPr lang="ko-KR" altLang="ko-KR" sz="2400" kern="100" dirty="0">
              <a:latin typeface="맑은 고딕" panose="020B0503020000020004" pitchFamily="50" charset="-127"/>
              <a:ea typeface="맑은 고딕" panose="020B0503020000020004" pitchFamily="50" charset="-127"/>
              <a:cs typeface="Times New Roman" panose="02020603050405020304" pitchFamily="18" charset="0"/>
            </a:endParaRPr>
          </a:p>
          <a:p>
            <a:pPr>
              <a:lnSpc>
                <a:spcPct val="107000"/>
              </a:lnSpc>
            </a:pP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t>
            </a:r>
            <a:r>
              <a:rPr lang="en-US" altLang="ko-KR" sz="2400" kern="0" dirty="0" err="1">
                <a:solidFill>
                  <a:srgbClr val="0000FF"/>
                </a:solidFill>
                <a:latin typeface="Consolas" panose="020B0609020204030204" pitchFamily="49" charset="0"/>
                <a:ea typeface="맑은 고딕" panose="020B0503020000020004" pitchFamily="50" charset="-127"/>
                <a:cs typeface="Consolas" panose="020B0609020204030204" pitchFamily="49" charset="0"/>
              </a:rPr>
              <a:t>var</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activity = </a:t>
            </a:r>
            <a:r>
              <a:rPr lang="en-US" altLang="ko-KR" sz="2400" kern="0" dirty="0">
                <a:solidFill>
                  <a:srgbClr val="0000FF"/>
                </a:solidFill>
                <a:latin typeface="Consolas" panose="020B0609020204030204" pitchFamily="49" charset="0"/>
                <a:ea typeface="맑은 고딕" panose="020B0503020000020004" pitchFamily="50" charset="-127"/>
                <a:cs typeface="Consolas" panose="020B0609020204030204" pitchFamily="49" charset="0"/>
              </a:rPr>
              <a:t>await</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argument;</a:t>
            </a:r>
            <a:endParaRPr lang="ko-KR" altLang="ko-KR" sz="2400" kern="100" dirty="0">
              <a:latin typeface="맑은 고딕" panose="020B0503020000020004" pitchFamily="50" charset="-127"/>
              <a:ea typeface="맑은 고딕" panose="020B0503020000020004" pitchFamily="50" charset="-127"/>
              <a:cs typeface="Times New Roman" panose="02020603050405020304" pitchFamily="18" charset="0"/>
            </a:endParaRPr>
          </a:p>
          <a:p>
            <a:pPr>
              <a:lnSpc>
                <a:spcPct val="107000"/>
              </a:lnSpc>
            </a:pP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t>
            </a:r>
            <a:r>
              <a:rPr lang="en-US" altLang="ko-KR" sz="2400" kern="0" dirty="0" err="1">
                <a:solidFill>
                  <a:srgbClr val="2B91AF"/>
                </a:solidFill>
                <a:latin typeface="Consolas" panose="020B0609020204030204" pitchFamily="49" charset="0"/>
                <a:ea typeface="맑은 고딕" panose="020B0503020000020004" pitchFamily="50" charset="-127"/>
                <a:cs typeface="Consolas" panose="020B0609020204030204" pitchFamily="49" charset="0"/>
              </a:rPr>
              <a:t>ConnectorClient</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connector = </a:t>
            </a:r>
            <a:r>
              <a:rPr lang="en-US" altLang="ko-KR" sz="2400" kern="0" dirty="0">
                <a:solidFill>
                  <a:srgbClr val="0000FF"/>
                </a:solidFill>
                <a:latin typeface="Consolas" panose="020B0609020204030204" pitchFamily="49" charset="0"/>
                <a:ea typeface="맑은 고딕" panose="020B0503020000020004" pitchFamily="50" charset="-127"/>
                <a:cs typeface="Consolas" panose="020B0609020204030204" pitchFamily="49" charset="0"/>
              </a:rPr>
              <a:t>new</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t>
            </a:r>
            <a:r>
              <a:rPr lang="en-US" altLang="ko-KR" sz="2400" kern="0" dirty="0" err="1">
                <a:solidFill>
                  <a:srgbClr val="2B91AF"/>
                </a:solidFill>
                <a:latin typeface="Consolas" panose="020B0609020204030204" pitchFamily="49" charset="0"/>
                <a:ea typeface="맑은 고딕" panose="020B0503020000020004" pitchFamily="50" charset="-127"/>
                <a:cs typeface="Consolas" panose="020B0609020204030204" pitchFamily="49" charset="0"/>
              </a:rPr>
              <a:t>ConnectorClient</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a:t>
            </a:r>
            <a:r>
              <a:rPr lang="en-US" altLang="ko-KR" sz="2400" kern="0" dirty="0">
                <a:solidFill>
                  <a:srgbClr val="0000FF"/>
                </a:solidFill>
                <a:latin typeface="Consolas" panose="020B0609020204030204" pitchFamily="49" charset="0"/>
                <a:ea typeface="맑은 고딕" panose="020B0503020000020004" pitchFamily="50" charset="-127"/>
                <a:cs typeface="Consolas" panose="020B0609020204030204" pitchFamily="49" charset="0"/>
              </a:rPr>
              <a:t>new</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t>
            </a:r>
            <a:r>
              <a:rPr lang="en-US" altLang="ko-KR" sz="2400" kern="0" dirty="0">
                <a:solidFill>
                  <a:srgbClr val="2B91AF"/>
                </a:solidFill>
                <a:latin typeface="Consolas" panose="020B0609020204030204" pitchFamily="49" charset="0"/>
                <a:ea typeface="맑은 고딕" panose="020B0503020000020004" pitchFamily="50" charset="-127"/>
                <a:cs typeface="Consolas" panose="020B0609020204030204" pitchFamily="49" charset="0"/>
              </a:rPr>
              <a:t>Uri</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a:t>
            </a:r>
            <a:r>
              <a:rPr lang="en-US" altLang="ko-KR" sz="2400" kern="0" dirty="0" err="1">
                <a:solidFill>
                  <a:srgbClr val="000000"/>
                </a:solidFill>
                <a:latin typeface="Consolas" panose="020B0609020204030204" pitchFamily="49" charset="0"/>
                <a:ea typeface="맑은 고딕" panose="020B0503020000020004" pitchFamily="50" charset="-127"/>
                <a:cs typeface="Consolas" panose="020B0609020204030204" pitchFamily="49" charset="0"/>
              </a:rPr>
              <a:t>activity.ServiceUrl</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a:t>
            </a:r>
            <a:endParaRPr lang="ko-KR" altLang="ko-KR" sz="2400" kern="100" dirty="0">
              <a:latin typeface="맑은 고딕" panose="020B0503020000020004" pitchFamily="50" charset="-127"/>
              <a:ea typeface="맑은 고딕" panose="020B0503020000020004" pitchFamily="50" charset="-127"/>
              <a:cs typeface="Times New Roman" panose="02020603050405020304" pitchFamily="18" charset="0"/>
            </a:endParaRPr>
          </a:p>
          <a:p>
            <a:pPr>
              <a:lnSpc>
                <a:spcPct val="107000"/>
              </a:lnSpc>
            </a:pP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t>
            </a:r>
            <a:endParaRPr lang="ko-KR" altLang="ko-KR" sz="2400" kern="100" dirty="0">
              <a:latin typeface="맑은 고딕" panose="020B0503020000020004" pitchFamily="50" charset="-127"/>
              <a:ea typeface="맑은 고딕" panose="020B0503020000020004" pitchFamily="50" charset="-127"/>
              <a:cs typeface="Times New Roman" panose="02020603050405020304" pitchFamily="18" charset="0"/>
            </a:endParaRPr>
          </a:p>
          <a:p>
            <a:pPr>
              <a:lnSpc>
                <a:spcPct val="107000"/>
              </a:lnSpc>
            </a:pP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t>
            </a:r>
            <a:r>
              <a:rPr lang="en-US" altLang="ko-KR" sz="2400" kern="0" dirty="0">
                <a:solidFill>
                  <a:srgbClr val="0000FF"/>
                </a:solidFill>
                <a:latin typeface="Consolas" panose="020B0609020204030204" pitchFamily="49" charset="0"/>
                <a:ea typeface="맑은 고딕" panose="020B0503020000020004" pitchFamily="50" charset="-127"/>
                <a:cs typeface="Consolas" panose="020B0609020204030204" pitchFamily="49" charset="0"/>
              </a:rPr>
              <a:t>string</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message;</a:t>
            </a:r>
            <a:endParaRPr lang="ko-KR" altLang="ko-KR" sz="2400" kern="100" dirty="0">
              <a:latin typeface="맑은 고딕" panose="020B0503020000020004" pitchFamily="50" charset="-127"/>
              <a:ea typeface="맑은 고딕" panose="020B0503020000020004" pitchFamily="50" charset="-127"/>
              <a:cs typeface="Times New Roman" panose="02020603050405020304" pitchFamily="18" charset="0"/>
            </a:endParaRPr>
          </a:p>
          <a:p>
            <a:pPr>
              <a:lnSpc>
                <a:spcPct val="107000"/>
              </a:lnSpc>
            </a:pP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t>
            </a:r>
            <a:endParaRPr lang="ko-KR" altLang="ko-KR" sz="2400" kern="100" dirty="0">
              <a:latin typeface="맑은 고딕" panose="020B0503020000020004" pitchFamily="50" charset="-127"/>
              <a:ea typeface="맑은 고딕" panose="020B0503020000020004" pitchFamily="50" charset="-127"/>
              <a:cs typeface="Times New Roman" panose="02020603050405020304" pitchFamily="18" charset="0"/>
            </a:endParaRPr>
          </a:p>
          <a:p>
            <a:pPr>
              <a:lnSpc>
                <a:spcPct val="107000"/>
              </a:lnSpc>
            </a:pP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message = </a:t>
            </a:r>
            <a:r>
              <a:rPr lang="en-US" altLang="ko-KR" sz="2400" kern="0" dirty="0" err="1">
                <a:solidFill>
                  <a:srgbClr val="0000FF"/>
                </a:solidFill>
                <a:latin typeface="Consolas" panose="020B0609020204030204" pitchFamily="49" charset="0"/>
                <a:ea typeface="맑은 고딕" panose="020B0503020000020004" pitchFamily="50" charset="-127"/>
                <a:cs typeface="Consolas" panose="020B0609020204030204" pitchFamily="49" charset="0"/>
              </a:rPr>
              <a:t>string</a:t>
            </a:r>
            <a:r>
              <a:rPr lang="en-US" altLang="ko-KR" sz="2400" kern="0" dirty="0" err="1">
                <a:solidFill>
                  <a:srgbClr val="000000"/>
                </a:solidFill>
                <a:latin typeface="Consolas" panose="020B0609020204030204" pitchFamily="49" charset="0"/>
                <a:ea typeface="맑은 고딕" panose="020B0503020000020004" pitchFamily="50" charset="-127"/>
                <a:cs typeface="Consolas" panose="020B0609020204030204" pitchFamily="49" charset="0"/>
              </a:rPr>
              <a:t>.Format</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a:t>
            </a:r>
            <a:r>
              <a:rPr lang="en-US" altLang="ko-KR" sz="2400" kern="0" dirty="0">
                <a:solidFill>
                  <a:srgbClr val="A31515"/>
                </a:solidFill>
                <a:latin typeface="Consolas" panose="020B0609020204030204" pitchFamily="49" charset="0"/>
                <a:ea typeface="맑은 고딕" panose="020B0503020000020004" pitchFamily="50" charset="-127"/>
                <a:cs typeface="Consolas" panose="020B0609020204030204" pitchFamily="49" charset="0"/>
              </a:rPr>
              <a:t>"{0}</a:t>
            </a:r>
            <a:r>
              <a:rPr lang="ko-KR" altLang="ko-KR" sz="2400" kern="0" dirty="0">
                <a:solidFill>
                  <a:srgbClr val="A31515"/>
                </a:solidFill>
                <a:latin typeface="Consolas" panose="020B0609020204030204" pitchFamily="49" charset="0"/>
                <a:ea typeface="맑은 고딕" panose="020B0503020000020004" pitchFamily="50" charset="-127"/>
                <a:cs typeface="Consolas" panose="020B0609020204030204" pitchFamily="49" charset="0"/>
              </a:rPr>
              <a:t>를</a:t>
            </a:r>
            <a:r>
              <a:rPr lang="ko-KR" altLang="ko-KR" sz="2400" kern="0" dirty="0">
                <a:solidFill>
                  <a:srgbClr val="A31515"/>
                </a:solidFill>
                <a:latin typeface="맑은 고딕" panose="020B0503020000020004" pitchFamily="50" charset="-127"/>
                <a:ea typeface="Consolas" panose="020B0609020204030204" pitchFamily="49" charset="0"/>
                <a:cs typeface="Consolas" panose="020B0609020204030204" pitchFamily="49" charset="0"/>
              </a:rPr>
              <a:t> </a:t>
            </a:r>
            <a:r>
              <a:rPr lang="ko-KR" altLang="ko-KR" sz="2400" kern="0" dirty="0">
                <a:solidFill>
                  <a:srgbClr val="A31515"/>
                </a:solidFill>
                <a:latin typeface="Consolas" panose="020B0609020204030204" pitchFamily="49" charset="0"/>
                <a:ea typeface="맑은 고딕" panose="020B0503020000020004" pitchFamily="50" charset="-127"/>
                <a:cs typeface="Consolas" panose="020B0609020204030204" pitchFamily="49" charset="0"/>
              </a:rPr>
              <a:t>주문하셨습니다</a:t>
            </a:r>
            <a:r>
              <a:rPr lang="en-US" altLang="ko-KR" sz="2400" kern="0" dirty="0">
                <a:solidFill>
                  <a:srgbClr val="A31515"/>
                </a:solidFill>
                <a:latin typeface="Consolas" panose="020B0609020204030204" pitchFamily="49" charset="0"/>
                <a:ea typeface="맑은 고딕" panose="020B0503020000020004" pitchFamily="50" charset="-127"/>
                <a:cs typeface="Consolas" panose="020B0609020204030204" pitchFamily="49" charset="0"/>
              </a:rPr>
              <a:t>. </a:t>
            </a:r>
            <a:r>
              <a:rPr lang="ko-KR" altLang="ko-KR" sz="2400" kern="0" dirty="0">
                <a:solidFill>
                  <a:srgbClr val="A31515"/>
                </a:solidFill>
                <a:latin typeface="Consolas" panose="020B0609020204030204" pitchFamily="49" charset="0"/>
                <a:ea typeface="맑은 고딕" panose="020B0503020000020004" pitchFamily="50" charset="-127"/>
                <a:cs typeface="Consolas" panose="020B0609020204030204" pitchFamily="49" charset="0"/>
              </a:rPr>
              <a:t>감사합니다</a:t>
            </a:r>
            <a:r>
              <a:rPr lang="en-US" altLang="ko-KR" sz="2400" kern="0" dirty="0">
                <a:solidFill>
                  <a:srgbClr val="A31515"/>
                </a:solidFill>
                <a:latin typeface="Consolas" panose="020B0609020204030204" pitchFamily="49" charset="0"/>
                <a:ea typeface="맑은 고딕" panose="020B0503020000020004" pitchFamily="50" charset="-127"/>
                <a:cs typeface="Consolas" panose="020B0609020204030204" pitchFamily="49" charset="0"/>
              </a:rPr>
              <a:t>."</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t>
            </a:r>
            <a:r>
              <a:rPr lang="en-US" altLang="ko-KR" sz="2400" kern="0" dirty="0" err="1">
                <a:solidFill>
                  <a:srgbClr val="000000"/>
                </a:solidFill>
                <a:latin typeface="Consolas" panose="020B0609020204030204" pitchFamily="49" charset="0"/>
                <a:ea typeface="맑은 고딕" panose="020B0503020000020004" pitchFamily="50" charset="-127"/>
                <a:cs typeface="Consolas" panose="020B0609020204030204" pitchFamily="49" charset="0"/>
              </a:rPr>
              <a:t>activity.Text</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a:t>
            </a:r>
            <a:endParaRPr lang="ko-KR" altLang="ko-KR" sz="2400" kern="100" dirty="0">
              <a:latin typeface="맑은 고딕" panose="020B0503020000020004" pitchFamily="50" charset="-127"/>
              <a:ea typeface="맑은 고딕" panose="020B0503020000020004" pitchFamily="50" charset="-127"/>
              <a:cs typeface="Times New Roman" panose="02020603050405020304" pitchFamily="18" charset="0"/>
            </a:endParaRPr>
          </a:p>
          <a:p>
            <a:pPr>
              <a:lnSpc>
                <a:spcPct val="107000"/>
              </a:lnSpc>
            </a:pP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t>
            </a:r>
            <a:endParaRPr lang="ko-KR" altLang="ko-KR" sz="2400" kern="100" dirty="0">
              <a:latin typeface="맑은 고딕" panose="020B0503020000020004" pitchFamily="50" charset="-127"/>
              <a:ea typeface="맑은 고딕" panose="020B0503020000020004" pitchFamily="50" charset="-127"/>
              <a:cs typeface="Times New Roman" panose="02020603050405020304" pitchFamily="18" charset="0"/>
            </a:endParaRPr>
          </a:p>
          <a:p>
            <a:pPr>
              <a:lnSpc>
                <a:spcPct val="107000"/>
              </a:lnSpc>
            </a:pP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t>
            </a:r>
            <a:r>
              <a:rPr lang="en-US" altLang="ko-KR" sz="2400" kern="0" dirty="0">
                <a:solidFill>
                  <a:srgbClr val="008000"/>
                </a:solidFill>
                <a:latin typeface="Consolas" panose="020B0609020204030204" pitchFamily="49" charset="0"/>
                <a:ea typeface="맑은 고딕" panose="020B0503020000020004" pitchFamily="50" charset="-127"/>
                <a:cs typeface="Consolas" panose="020B0609020204030204" pitchFamily="49" charset="0"/>
              </a:rPr>
              <a:t>// return our reply to the user</a:t>
            </a:r>
            <a:endParaRPr lang="ko-KR" altLang="ko-KR" sz="2400" kern="100" dirty="0">
              <a:latin typeface="맑은 고딕" panose="020B0503020000020004" pitchFamily="50" charset="-127"/>
              <a:ea typeface="맑은 고딕" panose="020B0503020000020004" pitchFamily="50" charset="-127"/>
              <a:cs typeface="Times New Roman" panose="02020603050405020304" pitchFamily="18" charset="0"/>
            </a:endParaRPr>
          </a:p>
          <a:p>
            <a:pPr>
              <a:lnSpc>
                <a:spcPct val="107000"/>
              </a:lnSpc>
            </a:pP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t>
            </a:r>
            <a:r>
              <a:rPr lang="en-US" altLang="ko-KR" sz="2400" kern="0" dirty="0">
                <a:solidFill>
                  <a:srgbClr val="0000FF"/>
                </a:solidFill>
                <a:latin typeface="Consolas" panose="020B0609020204030204" pitchFamily="49" charset="0"/>
                <a:ea typeface="맑은 고딕" panose="020B0503020000020004" pitchFamily="50" charset="-127"/>
                <a:cs typeface="Consolas" panose="020B0609020204030204" pitchFamily="49" charset="0"/>
              </a:rPr>
              <a:t>await</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t>
            </a:r>
            <a:r>
              <a:rPr lang="en-US" altLang="ko-KR" sz="2400" kern="0" dirty="0" err="1">
                <a:solidFill>
                  <a:srgbClr val="000000"/>
                </a:solidFill>
                <a:latin typeface="Consolas" panose="020B0609020204030204" pitchFamily="49" charset="0"/>
                <a:ea typeface="맑은 고딕" panose="020B0503020000020004" pitchFamily="50" charset="-127"/>
                <a:cs typeface="Consolas" panose="020B0609020204030204" pitchFamily="49" charset="0"/>
              </a:rPr>
              <a:t>context.PostAsync</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(message);</a:t>
            </a:r>
            <a:endParaRPr lang="ko-KR" altLang="ko-KR" sz="2400" kern="100" dirty="0">
              <a:latin typeface="맑은 고딕" panose="020B0503020000020004" pitchFamily="50" charset="-127"/>
              <a:ea typeface="맑은 고딕" panose="020B0503020000020004" pitchFamily="50" charset="-127"/>
              <a:cs typeface="Times New Roman" panose="02020603050405020304" pitchFamily="18" charset="0"/>
            </a:endParaRPr>
          </a:p>
          <a:p>
            <a:pPr>
              <a:lnSpc>
                <a:spcPct val="107000"/>
              </a:lnSpc>
            </a:pP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t>
            </a:r>
            <a:endParaRPr lang="ko-KR" altLang="ko-KR" sz="2400" kern="100" dirty="0">
              <a:latin typeface="맑은 고딕" panose="020B0503020000020004" pitchFamily="50" charset="-127"/>
              <a:ea typeface="맑은 고딕" panose="020B0503020000020004" pitchFamily="50" charset="-127"/>
              <a:cs typeface="Times New Roman" panose="02020603050405020304" pitchFamily="18" charset="0"/>
            </a:endParaRPr>
          </a:p>
          <a:p>
            <a:pPr>
              <a:lnSpc>
                <a:spcPct val="107000"/>
              </a:lnSpc>
            </a:pP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MENU += </a:t>
            </a:r>
            <a:r>
              <a:rPr lang="en-US" altLang="ko-KR" sz="2400" kern="0" dirty="0" err="1">
                <a:solidFill>
                  <a:srgbClr val="000000"/>
                </a:solidFill>
                <a:latin typeface="Consolas" panose="020B0609020204030204" pitchFamily="49" charset="0"/>
                <a:ea typeface="맑은 고딕" panose="020B0503020000020004" pitchFamily="50" charset="-127"/>
                <a:cs typeface="Consolas" panose="020B0609020204030204" pitchFamily="49" charset="0"/>
              </a:rPr>
              <a:t>activity.Text</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 </a:t>
            </a:r>
            <a:r>
              <a:rPr lang="en-US" altLang="ko-KR" sz="2400" kern="0" dirty="0">
                <a:solidFill>
                  <a:srgbClr val="A31515"/>
                </a:solidFill>
                <a:latin typeface="Consolas" panose="020B0609020204030204" pitchFamily="49" charset="0"/>
                <a:ea typeface="맑은 고딕" panose="020B0503020000020004" pitchFamily="50" charset="-127"/>
                <a:cs typeface="Consolas" panose="020B0609020204030204" pitchFamily="49" charset="0"/>
              </a:rPr>
              <a:t>","</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a:t>
            </a:r>
            <a:endParaRPr lang="ko-KR" altLang="ko-KR" sz="2400" kern="100" dirty="0">
              <a:latin typeface="맑은 고딕" panose="020B0503020000020004" pitchFamily="50" charset="-127"/>
              <a:ea typeface="맑은 고딕" panose="020B0503020000020004" pitchFamily="50" charset="-127"/>
              <a:cs typeface="Times New Roman" panose="02020603050405020304" pitchFamily="18" charset="0"/>
            </a:endParaRPr>
          </a:p>
          <a:p>
            <a:pPr>
              <a:lnSpc>
                <a:spcPct val="107000"/>
              </a:lnSpc>
            </a:pP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t>
            </a:r>
            <a:endParaRPr lang="ko-KR" altLang="ko-KR" sz="2400" kern="100" dirty="0">
              <a:latin typeface="맑은 고딕" panose="020B0503020000020004" pitchFamily="50" charset="-127"/>
              <a:ea typeface="맑은 고딕" panose="020B0503020000020004" pitchFamily="50" charset="-127"/>
              <a:cs typeface="Times New Roman" panose="02020603050405020304" pitchFamily="18" charset="0"/>
            </a:endParaRPr>
          </a:p>
          <a:p>
            <a:pPr>
              <a:lnSpc>
                <a:spcPct val="107000"/>
              </a:lnSpc>
            </a:pP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t>
            </a:r>
            <a:r>
              <a:rPr lang="en-US" altLang="ko-KR" sz="2400" kern="0" dirty="0">
                <a:solidFill>
                  <a:srgbClr val="0000FF"/>
                </a:solidFill>
                <a:latin typeface="Consolas" panose="020B0609020204030204" pitchFamily="49" charset="0"/>
                <a:ea typeface="맑은 고딕" panose="020B0503020000020004" pitchFamily="50" charset="-127"/>
                <a:cs typeface="Consolas" panose="020B0609020204030204" pitchFamily="49" charset="0"/>
              </a:rPr>
              <a:t>await</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t>
            </a:r>
            <a:r>
              <a:rPr lang="en-US" altLang="ko-KR" sz="2400" kern="0" dirty="0" err="1">
                <a:solidFill>
                  <a:srgbClr val="000000"/>
                </a:solidFill>
                <a:latin typeface="Consolas" panose="020B0609020204030204" pitchFamily="49" charset="0"/>
                <a:ea typeface="맑은 고딕" panose="020B0503020000020004" pitchFamily="50" charset="-127"/>
                <a:cs typeface="Consolas" panose="020B0609020204030204" pitchFamily="49" charset="0"/>
              </a:rPr>
              <a:t>context.PostAsync</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a:t>
            </a:r>
            <a:r>
              <a:rPr lang="en-US" altLang="ko-KR" sz="2400" kern="0" dirty="0">
                <a:solidFill>
                  <a:srgbClr val="A31515"/>
                </a:solidFill>
                <a:latin typeface="Consolas" panose="020B0609020204030204" pitchFamily="49" charset="0"/>
                <a:ea typeface="맑은 고딕" panose="020B0503020000020004" pitchFamily="50" charset="-127"/>
                <a:cs typeface="Consolas" panose="020B0609020204030204" pitchFamily="49" charset="0"/>
              </a:rPr>
              <a:t>"</a:t>
            </a:r>
            <a:r>
              <a:rPr lang="ko-KR" altLang="ko-KR" sz="2400" kern="0" dirty="0">
                <a:solidFill>
                  <a:srgbClr val="A31515"/>
                </a:solidFill>
                <a:latin typeface="Consolas" panose="020B0609020204030204" pitchFamily="49" charset="0"/>
                <a:ea typeface="맑은 고딕" panose="020B0503020000020004" pitchFamily="50" charset="-127"/>
                <a:cs typeface="Consolas" panose="020B0609020204030204" pitchFamily="49" charset="0"/>
              </a:rPr>
              <a:t>주문내역</a:t>
            </a:r>
            <a:r>
              <a:rPr lang="en-US" altLang="ko-KR" sz="2400" kern="0" dirty="0">
                <a:solidFill>
                  <a:srgbClr val="A31515"/>
                </a:solidFill>
                <a:latin typeface="Consolas" panose="020B0609020204030204" pitchFamily="49" charset="0"/>
                <a:ea typeface="맑은 고딕" panose="020B0503020000020004" pitchFamily="50" charset="-127"/>
                <a:cs typeface="Consolas" panose="020B0609020204030204" pitchFamily="49" charset="0"/>
              </a:rPr>
              <a:t>:"</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 MENU);</a:t>
            </a:r>
            <a:endParaRPr lang="ko-KR" altLang="ko-KR" sz="2400" kern="100" dirty="0">
              <a:latin typeface="맑은 고딕" panose="020B0503020000020004" pitchFamily="50" charset="-127"/>
              <a:ea typeface="맑은 고딕" panose="020B0503020000020004" pitchFamily="50" charset="-127"/>
              <a:cs typeface="Times New Roman" panose="02020603050405020304" pitchFamily="18" charset="0"/>
            </a:endParaRPr>
          </a:p>
          <a:p>
            <a:pPr>
              <a:lnSpc>
                <a:spcPct val="107000"/>
              </a:lnSpc>
            </a:pP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t>
            </a:r>
            <a:endParaRPr lang="ko-KR" altLang="ko-KR" sz="2400" kern="100" dirty="0">
              <a:latin typeface="맑은 고딕" panose="020B0503020000020004" pitchFamily="50" charset="-127"/>
              <a:ea typeface="맑은 고딕" panose="020B0503020000020004" pitchFamily="50" charset="-127"/>
              <a:cs typeface="Times New Roman" panose="02020603050405020304" pitchFamily="18" charset="0"/>
            </a:endParaRPr>
          </a:p>
          <a:p>
            <a:pPr>
              <a:lnSpc>
                <a:spcPct val="107000"/>
              </a:lnSpc>
            </a:pP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t>
            </a:r>
            <a:r>
              <a:rPr lang="en-US" altLang="ko-KR" sz="2400" kern="0" dirty="0" err="1">
                <a:solidFill>
                  <a:srgbClr val="000000"/>
                </a:solidFill>
                <a:latin typeface="Consolas" panose="020B0609020204030204" pitchFamily="49" charset="0"/>
                <a:ea typeface="맑은 고딕" panose="020B0503020000020004" pitchFamily="50" charset="-127"/>
                <a:cs typeface="Consolas" panose="020B0609020204030204" pitchFamily="49" charset="0"/>
              </a:rPr>
              <a:t>context.Wait</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a:t>
            </a:r>
            <a:r>
              <a:rPr lang="en-US" altLang="ko-KR" sz="2400" kern="0" dirty="0" err="1">
                <a:solidFill>
                  <a:srgbClr val="000000"/>
                </a:solidFill>
                <a:latin typeface="Consolas" panose="020B0609020204030204" pitchFamily="49" charset="0"/>
                <a:ea typeface="맑은 고딕" panose="020B0503020000020004" pitchFamily="50" charset="-127"/>
                <a:cs typeface="Consolas" panose="020B0609020204030204" pitchFamily="49" charset="0"/>
              </a:rPr>
              <a:t>MessageReceivedAsync</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a:t>
            </a:r>
            <a:endParaRPr lang="ko-KR" altLang="ko-KR" sz="2400" kern="100" dirty="0">
              <a:latin typeface="맑은 고딕" panose="020B0503020000020004" pitchFamily="50" charset="-127"/>
              <a:ea typeface="맑은 고딕" panose="020B0503020000020004" pitchFamily="50" charset="-127"/>
              <a:cs typeface="Times New Roman" panose="02020603050405020304" pitchFamily="18" charset="0"/>
            </a:endParaRPr>
          </a:p>
          <a:p>
            <a:pPr>
              <a:lnSpc>
                <a:spcPct val="107000"/>
              </a:lnSpc>
            </a:pP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t>
            </a:r>
            <a:endParaRPr lang="ko-KR" altLang="ko-KR" sz="2400" kern="100" dirty="0">
              <a:latin typeface="맑은 고딕" panose="020B0503020000020004" pitchFamily="50" charset="-127"/>
              <a:ea typeface="맑은 고딕" panose="020B0503020000020004" pitchFamily="50" charset="-127"/>
              <a:cs typeface="Times New Roman" panose="02020603050405020304" pitchFamily="18" charset="0"/>
            </a:endParaRPr>
          </a:p>
          <a:p>
            <a:pPr algn="just" latinLnBrk="1">
              <a:lnSpc>
                <a:spcPct val="107000"/>
              </a:lnSpc>
              <a:spcAft>
                <a:spcPts val="800"/>
              </a:spcAft>
            </a:pP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t>
            </a:r>
            <a:endParaRPr lang="ko-KR" altLang="ko-KR" sz="2400" kern="100" dirty="0">
              <a:latin typeface="맑은 고딕" panose="020B0503020000020004" pitchFamily="50" charset="-127"/>
              <a:ea typeface="맑은 고딕" panose="020B0503020000020004" pitchFamily="50" charset="-127"/>
              <a:cs typeface="Times New Roman" panose="02020603050405020304" pitchFamily="18" charset="0"/>
            </a:endParaRPr>
          </a:p>
          <a:p>
            <a:pPr marL="0" marR="0" lvl="0" indent="0" algn="just" defTabSz="932742" rtl="0" eaLnBrk="1" fontAlgn="auto" latinLnBrk="1" hangingPunct="1">
              <a:lnSpc>
                <a:spcPct val="107000"/>
              </a:lnSpc>
              <a:spcBef>
                <a:spcPts val="0"/>
              </a:spcBef>
              <a:spcAft>
                <a:spcPts val="800"/>
              </a:spcAft>
              <a:buClrTx/>
              <a:buSzTx/>
              <a:buFontTx/>
              <a:buNone/>
              <a:tabLst/>
              <a:defRPr/>
            </a:pPr>
            <a:r>
              <a:rPr kumimoji="0" lang="en-US" altLang="ko-KR" sz="2400" b="0" i="0" u="none" strike="noStrike" kern="0" cap="none" spc="0" normalizeH="0" baseline="0" noProof="0" dirty="0">
                <a:ln>
                  <a:noFill/>
                </a:ln>
                <a:solidFill>
                  <a:srgbClr val="000000"/>
                </a:solidFill>
                <a:effectLst/>
                <a:uLnTx/>
                <a:uFillTx/>
                <a:latin typeface="Consolas" panose="020B0609020204030204" pitchFamily="49" charset="0"/>
                <a:ea typeface="맑은 고딕" panose="020B0503020000020004" pitchFamily="50" charset="-127"/>
                <a:cs typeface="Consolas" panose="020B0609020204030204" pitchFamily="49" charset="0"/>
              </a:rPr>
              <a:t>    </a:t>
            </a:r>
            <a:endParaRPr kumimoji="0" lang="ko-KR" altLang="ko-KR" sz="2400" b="0" i="0" u="none" strike="noStrike" kern="100" cap="none" spc="0" normalizeH="0" baseline="0" noProof="0" dirty="0">
              <a:ln>
                <a:noFill/>
              </a:ln>
              <a:solidFill>
                <a:srgbClr val="505050"/>
              </a:solidFill>
              <a:effectLst/>
              <a:uLnTx/>
              <a:uFillTx/>
              <a:latin typeface="맑은 고딕" panose="020B0503020000020004" pitchFamily="50" charset="-127"/>
              <a:ea typeface="맑은 고딕" panose="020B0503020000020004" pitchFamily="50" charset="-127"/>
              <a:cs typeface="Times New Roman" panose="02020603050405020304" pitchFamily="18" charset="0"/>
            </a:endParaRPr>
          </a:p>
          <a:p>
            <a:pPr marL="0" marR="0" lvl="0" indent="0" algn="just" defTabSz="932742" rtl="0" eaLnBrk="1" fontAlgn="auto" latinLnBrk="1" hangingPunct="1">
              <a:lnSpc>
                <a:spcPct val="107000"/>
              </a:lnSpc>
              <a:spcBef>
                <a:spcPts val="0"/>
              </a:spcBef>
              <a:spcAft>
                <a:spcPts val="800"/>
              </a:spcAft>
              <a:buClrTx/>
              <a:buSzTx/>
              <a:buFontTx/>
              <a:buNone/>
              <a:tabLst/>
              <a:defRPr/>
            </a:pPr>
            <a:r>
              <a:rPr kumimoji="0" lang="en-US" altLang="ko-KR" sz="2400" b="0" i="0" u="none" strike="noStrike" kern="100" cap="none" spc="0" normalizeH="0" baseline="0" noProof="0" dirty="0">
                <a:ln>
                  <a:noFill/>
                </a:ln>
                <a:solidFill>
                  <a:srgbClr val="505050"/>
                </a:solidFill>
                <a:effectLst/>
                <a:uLnTx/>
                <a:uFillTx/>
                <a:latin typeface="맑은 고딕" panose="020B0503020000020004" pitchFamily="50" charset="-127"/>
                <a:ea typeface="맑은 고딕" panose="020B0503020000020004" pitchFamily="50" charset="-127"/>
                <a:cs typeface="Times New Roman" panose="02020603050405020304" pitchFamily="18" charset="0"/>
              </a:rPr>
              <a:t> </a:t>
            </a:r>
            <a:endParaRPr kumimoji="0" lang="ko-KR" altLang="ko-KR" sz="2400" b="0" i="0" u="none" strike="noStrike" kern="100" cap="none" spc="0" normalizeH="0" baseline="0" noProof="0" dirty="0">
              <a:ln>
                <a:noFill/>
              </a:ln>
              <a:solidFill>
                <a:srgbClr val="505050"/>
              </a:solidFill>
              <a:effectLst/>
              <a:uLnTx/>
              <a:uFillTx/>
              <a:latin typeface="맑은 고딕" panose="020B0503020000020004" pitchFamily="50" charset="-127"/>
              <a:ea typeface="맑은 고딕" panose="020B0503020000020004" pitchFamily="50" charset="-127"/>
              <a:cs typeface="Times New Roman" panose="02020603050405020304" pitchFamily="18" charset="0"/>
            </a:endParaRPr>
          </a:p>
        </p:txBody>
      </p:sp>
    </p:spTree>
    <p:extLst>
      <p:ext uri="{BB962C8B-B14F-4D97-AF65-F5344CB8AC3E}">
        <p14:creationId xmlns:p14="http://schemas.microsoft.com/office/powerpoint/2010/main" val="408547826"/>
      </p:ext>
    </p:extLst>
  </p:cSld>
  <p:clrMapOvr>
    <a:masterClrMapping/>
  </p:clrMapOvr>
  <p:transition spd="slow">
    <p:push dir="u"/>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98437" y="144462"/>
            <a:ext cx="17531081" cy="7115987"/>
          </a:xfrm>
          <a:prstGeom prst="rect">
            <a:avLst/>
          </a:prstGeom>
          <a:noFill/>
        </p:spPr>
        <p:txBody>
          <a:bodyPr wrap="none" lIns="182880" tIns="146304" rIns="182880" bIns="146304" rtlCol="0">
            <a:spAutoFit/>
          </a:bodyPr>
          <a:lstStyle/>
          <a:p>
            <a:pPr>
              <a:lnSpc>
                <a:spcPct val="107000"/>
              </a:lnSpc>
            </a:pPr>
            <a:r>
              <a:rPr lang="en-US" altLang="ko-KR" sz="2400" kern="0" dirty="0">
                <a:solidFill>
                  <a:srgbClr val="0000FF"/>
                </a:solidFill>
                <a:latin typeface="Consolas" panose="020B0609020204030204" pitchFamily="49" charset="0"/>
                <a:ea typeface="맑은 고딕" panose="020B0503020000020004" pitchFamily="50" charset="-127"/>
                <a:cs typeface="Consolas" panose="020B0609020204030204" pitchFamily="49" charset="0"/>
              </a:rPr>
              <a:t>public</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t>
            </a:r>
            <a:r>
              <a:rPr lang="en-US" altLang="ko-KR" sz="2400" kern="0" dirty="0" err="1">
                <a:solidFill>
                  <a:srgbClr val="0000FF"/>
                </a:solidFill>
                <a:latin typeface="Consolas" panose="020B0609020204030204" pitchFamily="49" charset="0"/>
                <a:ea typeface="맑은 고딕" panose="020B0503020000020004" pitchFamily="50" charset="-127"/>
                <a:cs typeface="Consolas" panose="020B0609020204030204" pitchFamily="49" charset="0"/>
              </a:rPr>
              <a:t>async</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t>
            </a:r>
            <a:r>
              <a:rPr lang="en-US" altLang="ko-KR" sz="2400" kern="0" dirty="0">
                <a:solidFill>
                  <a:srgbClr val="2B91AF"/>
                </a:solidFill>
                <a:latin typeface="Consolas" panose="020B0609020204030204" pitchFamily="49" charset="0"/>
                <a:ea typeface="맑은 고딕" panose="020B0503020000020004" pitchFamily="50" charset="-127"/>
                <a:cs typeface="Consolas" panose="020B0609020204030204" pitchFamily="49" charset="0"/>
              </a:rPr>
              <a:t>Task</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t>
            </a:r>
            <a:r>
              <a:rPr lang="en-US" altLang="ko-KR" sz="2400" kern="0" dirty="0" err="1">
                <a:solidFill>
                  <a:srgbClr val="000000"/>
                </a:solidFill>
                <a:latin typeface="Consolas" panose="020B0609020204030204" pitchFamily="49" charset="0"/>
                <a:ea typeface="맑은 고딕" panose="020B0503020000020004" pitchFamily="50" charset="-127"/>
                <a:cs typeface="Consolas" panose="020B0609020204030204" pitchFamily="49" charset="0"/>
              </a:rPr>
              <a:t>MessageReceivedAsync</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a:t>
            </a:r>
            <a:r>
              <a:rPr lang="en-US" altLang="ko-KR" sz="2400" kern="0" dirty="0" err="1">
                <a:solidFill>
                  <a:srgbClr val="2B91AF"/>
                </a:solidFill>
                <a:latin typeface="Consolas" panose="020B0609020204030204" pitchFamily="49" charset="0"/>
                <a:ea typeface="맑은 고딕" panose="020B0503020000020004" pitchFamily="50" charset="-127"/>
                <a:cs typeface="Consolas" panose="020B0609020204030204" pitchFamily="49" charset="0"/>
              </a:rPr>
              <a:t>IDialogContext</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context, </a:t>
            </a:r>
            <a:r>
              <a:rPr lang="en-US" altLang="ko-KR" sz="2400" kern="0" dirty="0" err="1">
                <a:solidFill>
                  <a:srgbClr val="2B91AF"/>
                </a:solidFill>
                <a:latin typeface="Consolas" panose="020B0609020204030204" pitchFamily="49" charset="0"/>
                <a:ea typeface="맑은 고딕" panose="020B0503020000020004" pitchFamily="50" charset="-127"/>
                <a:cs typeface="Consolas" panose="020B0609020204030204" pitchFamily="49" charset="0"/>
              </a:rPr>
              <a:t>IAwaitable</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&lt;</a:t>
            </a:r>
            <a:r>
              <a:rPr lang="en-US" altLang="ko-KR" sz="2400" kern="0" dirty="0" err="1">
                <a:solidFill>
                  <a:srgbClr val="2B91AF"/>
                </a:solidFill>
                <a:latin typeface="Consolas" panose="020B0609020204030204" pitchFamily="49" charset="0"/>
                <a:ea typeface="맑은 고딕" panose="020B0503020000020004" pitchFamily="50" charset="-127"/>
                <a:cs typeface="Consolas" panose="020B0609020204030204" pitchFamily="49" charset="0"/>
              </a:rPr>
              <a:t>IMessageActivity</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&gt; argument)</a:t>
            </a:r>
            <a:endParaRPr lang="ko-KR" altLang="ko-KR" sz="2400" kern="100" dirty="0">
              <a:latin typeface="맑은 고딕" panose="020B0503020000020004" pitchFamily="50" charset="-127"/>
              <a:ea typeface="맑은 고딕" panose="020B0503020000020004" pitchFamily="50" charset="-127"/>
              <a:cs typeface="Times New Roman" panose="02020603050405020304" pitchFamily="18" charset="0"/>
            </a:endParaRPr>
          </a:p>
          <a:p>
            <a:pPr>
              <a:lnSpc>
                <a:spcPct val="107000"/>
              </a:lnSpc>
            </a:pP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a:t>
            </a:r>
            <a:endParaRPr lang="ko-KR" altLang="ko-KR" sz="2400" kern="100" dirty="0">
              <a:latin typeface="맑은 고딕" panose="020B0503020000020004" pitchFamily="50" charset="-127"/>
              <a:ea typeface="맑은 고딕" panose="020B0503020000020004" pitchFamily="50" charset="-127"/>
              <a:cs typeface="Times New Roman" panose="02020603050405020304" pitchFamily="18" charset="0"/>
            </a:endParaRPr>
          </a:p>
          <a:p>
            <a:pPr>
              <a:lnSpc>
                <a:spcPct val="107000"/>
              </a:lnSpc>
            </a:pPr>
            <a:r>
              <a:rPr lang="en-US" altLang="ko-KR" sz="2400" kern="0" dirty="0">
                <a:solidFill>
                  <a:srgbClr val="0000FF"/>
                </a:solidFill>
                <a:latin typeface="Consolas" panose="020B0609020204030204" pitchFamily="49" charset="0"/>
                <a:ea typeface="맑은 고딕" panose="020B0503020000020004" pitchFamily="50" charset="-127"/>
                <a:cs typeface="Consolas" panose="020B0609020204030204" pitchFamily="49" charset="0"/>
              </a:rPr>
              <a:t>	</a:t>
            </a:r>
            <a:r>
              <a:rPr lang="en-US" altLang="ko-KR" sz="2400" kern="0" dirty="0" err="1">
                <a:solidFill>
                  <a:srgbClr val="0000FF"/>
                </a:solidFill>
                <a:latin typeface="Consolas" panose="020B0609020204030204" pitchFamily="49" charset="0"/>
                <a:ea typeface="맑은 고딕" panose="020B0503020000020004" pitchFamily="50" charset="-127"/>
                <a:cs typeface="Consolas" panose="020B0609020204030204" pitchFamily="49" charset="0"/>
              </a:rPr>
              <a:t>var</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activity = </a:t>
            </a:r>
            <a:r>
              <a:rPr lang="en-US" altLang="ko-KR" sz="2400" kern="0" dirty="0">
                <a:solidFill>
                  <a:srgbClr val="0000FF"/>
                </a:solidFill>
                <a:latin typeface="Consolas" panose="020B0609020204030204" pitchFamily="49" charset="0"/>
                <a:ea typeface="맑은 고딕" panose="020B0503020000020004" pitchFamily="50" charset="-127"/>
                <a:cs typeface="Consolas" panose="020B0609020204030204" pitchFamily="49" charset="0"/>
              </a:rPr>
              <a:t>await</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argument;</a:t>
            </a:r>
            <a:endParaRPr lang="ko-KR" altLang="ko-KR" sz="2400" kern="100" dirty="0">
              <a:latin typeface="맑은 고딕" panose="020B0503020000020004" pitchFamily="50" charset="-127"/>
              <a:ea typeface="맑은 고딕" panose="020B0503020000020004" pitchFamily="50" charset="-127"/>
              <a:cs typeface="Times New Roman" panose="02020603050405020304" pitchFamily="18" charset="0"/>
            </a:endParaRPr>
          </a:p>
          <a:p>
            <a:pPr>
              <a:lnSpc>
                <a:spcPct val="107000"/>
              </a:lnSpc>
            </a:pPr>
            <a:r>
              <a:rPr lang="en-US" altLang="ko-KR" sz="2400" kern="0" dirty="0">
                <a:solidFill>
                  <a:srgbClr val="2B91AF"/>
                </a:solidFill>
                <a:latin typeface="Consolas" panose="020B0609020204030204" pitchFamily="49" charset="0"/>
                <a:ea typeface="맑은 고딕" panose="020B0503020000020004" pitchFamily="50" charset="-127"/>
                <a:cs typeface="Consolas" panose="020B0609020204030204" pitchFamily="49" charset="0"/>
              </a:rPr>
              <a:t>	</a:t>
            </a:r>
            <a:r>
              <a:rPr lang="en-US" altLang="ko-KR" sz="2400" kern="0" dirty="0" err="1">
                <a:solidFill>
                  <a:srgbClr val="2B91AF"/>
                </a:solidFill>
                <a:latin typeface="Consolas" panose="020B0609020204030204" pitchFamily="49" charset="0"/>
                <a:ea typeface="맑은 고딕" panose="020B0503020000020004" pitchFamily="50" charset="-127"/>
                <a:cs typeface="Consolas" panose="020B0609020204030204" pitchFamily="49" charset="0"/>
              </a:rPr>
              <a:t>ConnectorClient</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connector = </a:t>
            </a:r>
            <a:r>
              <a:rPr lang="en-US" altLang="ko-KR" sz="2400" kern="0" dirty="0">
                <a:solidFill>
                  <a:srgbClr val="0000FF"/>
                </a:solidFill>
                <a:latin typeface="Consolas" panose="020B0609020204030204" pitchFamily="49" charset="0"/>
                <a:ea typeface="맑은 고딕" panose="020B0503020000020004" pitchFamily="50" charset="-127"/>
                <a:cs typeface="Consolas" panose="020B0609020204030204" pitchFamily="49" charset="0"/>
              </a:rPr>
              <a:t>new</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t>
            </a:r>
            <a:r>
              <a:rPr lang="en-US" altLang="ko-KR" sz="2400" kern="0" dirty="0" err="1">
                <a:solidFill>
                  <a:srgbClr val="2B91AF"/>
                </a:solidFill>
                <a:latin typeface="Consolas" panose="020B0609020204030204" pitchFamily="49" charset="0"/>
                <a:ea typeface="맑은 고딕" panose="020B0503020000020004" pitchFamily="50" charset="-127"/>
                <a:cs typeface="Consolas" panose="020B0609020204030204" pitchFamily="49" charset="0"/>
              </a:rPr>
              <a:t>ConnectorClient</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a:t>
            </a:r>
            <a:r>
              <a:rPr lang="en-US" altLang="ko-KR" sz="2400" kern="0" dirty="0">
                <a:solidFill>
                  <a:srgbClr val="0000FF"/>
                </a:solidFill>
                <a:latin typeface="Consolas" panose="020B0609020204030204" pitchFamily="49" charset="0"/>
                <a:ea typeface="맑은 고딕" panose="020B0503020000020004" pitchFamily="50" charset="-127"/>
                <a:cs typeface="Consolas" panose="020B0609020204030204" pitchFamily="49" charset="0"/>
              </a:rPr>
              <a:t>new</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t>
            </a:r>
            <a:r>
              <a:rPr lang="en-US" altLang="ko-KR" sz="2400" kern="0" dirty="0">
                <a:solidFill>
                  <a:srgbClr val="2B91AF"/>
                </a:solidFill>
                <a:latin typeface="Consolas" panose="020B0609020204030204" pitchFamily="49" charset="0"/>
                <a:ea typeface="맑은 고딕" panose="020B0503020000020004" pitchFamily="50" charset="-127"/>
                <a:cs typeface="Consolas" panose="020B0609020204030204" pitchFamily="49" charset="0"/>
              </a:rPr>
              <a:t>Uri</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a:t>
            </a:r>
            <a:r>
              <a:rPr lang="en-US" altLang="ko-KR" sz="2400" kern="0" dirty="0" err="1">
                <a:solidFill>
                  <a:srgbClr val="000000"/>
                </a:solidFill>
                <a:latin typeface="Consolas" panose="020B0609020204030204" pitchFamily="49" charset="0"/>
                <a:ea typeface="맑은 고딕" panose="020B0503020000020004" pitchFamily="50" charset="-127"/>
                <a:cs typeface="Consolas" panose="020B0609020204030204" pitchFamily="49" charset="0"/>
              </a:rPr>
              <a:t>activity.ServiceUrl</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a:t>
            </a:r>
            <a:endParaRPr lang="ko-KR" altLang="ko-KR" sz="2400" kern="100" dirty="0">
              <a:latin typeface="맑은 고딕" panose="020B0503020000020004" pitchFamily="50" charset="-127"/>
              <a:ea typeface="맑은 고딕" panose="020B0503020000020004" pitchFamily="50" charset="-127"/>
              <a:cs typeface="Times New Roman" panose="02020603050405020304" pitchFamily="18" charset="0"/>
            </a:endParaRPr>
          </a:p>
          <a:p>
            <a:pPr>
              <a:lnSpc>
                <a:spcPct val="107000"/>
              </a:lnSpc>
            </a:pP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t>
            </a:r>
            <a:endParaRPr lang="ko-KR" altLang="ko-KR" sz="2400" kern="100" dirty="0">
              <a:latin typeface="맑은 고딕" panose="020B0503020000020004" pitchFamily="50" charset="-127"/>
              <a:ea typeface="맑은 고딕" panose="020B0503020000020004" pitchFamily="50" charset="-127"/>
              <a:cs typeface="Times New Roman" panose="02020603050405020304" pitchFamily="18" charset="0"/>
            </a:endParaRPr>
          </a:p>
          <a:p>
            <a:pPr>
              <a:lnSpc>
                <a:spcPct val="107000"/>
              </a:lnSpc>
            </a:pPr>
            <a:r>
              <a:rPr lang="en-US" altLang="ko-KR" sz="2400" kern="0" dirty="0">
                <a:solidFill>
                  <a:srgbClr val="0000FF"/>
                </a:solidFill>
                <a:latin typeface="Consolas" panose="020B0609020204030204" pitchFamily="49" charset="0"/>
                <a:ea typeface="맑은 고딕" panose="020B0503020000020004" pitchFamily="50" charset="-127"/>
                <a:cs typeface="Consolas" panose="020B0609020204030204" pitchFamily="49" charset="0"/>
              </a:rPr>
              <a:t>	string</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message;</a:t>
            </a:r>
            <a:endParaRPr lang="ko-KR" altLang="ko-KR" sz="2400" kern="100" dirty="0">
              <a:latin typeface="맑은 고딕" panose="020B0503020000020004" pitchFamily="50" charset="-127"/>
              <a:ea typeface="맑은 고딕" panose="020B0503020000020004" pitchFamily="50" charset="-127"/>
              <a:cs typeface="Times New Roman" panose="02020603050405020304" pitchFamily="18" charset="0"/>
            </a:endParaRPr>
          </a:p>
          <a:p>
            <a:pPr>
              <a:lnSpc>
                <a:spcPct val="107000"/>
              </a:lnSpc>
            </a:pP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t>
            </a:r>
            <a:endParaRPr lang="ko-KR" altLang="ko-KR" sz="2400" kern="100" dirty="0">
              <a:latin typeface="맑은 고딕" panose="020B0503020000020004" pitchFamily="50" charset="-127"/>
              <a:ea typeface="맑은 고딕" panose="020B0503020000020004" pitchFamily="50" charset="-127"/>
              <a:cs typeface="Times New Roman" panose="02020603050405020304" pitchFamily="18" charset="0"/>
            </a:endParaRPr>
          </a:p>
          <a:p>
            <a:pPr>
              <a:lnSpc>
                <a:spcPct val="107000"/>
              </a:lnSpc>
            </a:pP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message = </a:t>
            </a:r>
            <a:r>
              <a:rPr lang="en-US" altLang="ko-KR" sz="2400" kern="0" dirty="0" err="1">
                <a:solidFill>
                  <a:srgbClr val="0000FF"/>
                </a:solidFill>
                <a:latin typeface="Consolas" panose="020B0609020204030204" pitchFamily="49" charset="0"/>
                <a:ea typeface="맑은 고딕" panose="020B0503020000020004" pitchFamily="50" charset="-127"/>
                <a:cs typeface="Consolas" panose="020B0609020204030204" pitchFamily="49" charset="0"/>
              </a:rPr>
              <a:t>string</a:t>
            </a:r>
            <a:r>
              <a:rPr lang="en-US" altLang="ko-KR" sz="2400" kern="0" dirty="0" err="1">
                <a:solidFill>
                  <a:srgbClr val="000000"/>
                </a:solidFill>
                <a:latin typeface="Consolas" panose="020B0609020204030204" pitchFamily="49" charset="0"/>
                <a:ea typeface="맑은 고딕" panose="020B0503020000020004" pitchFamily="50" charset="-127"/>
                <a:cs typeface="Consolas" panose="020B0609020204030204" pitchFamily="49" charset="0"/>
              </a:rPr>
              <a:t>.Format</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a:t>
            </a:r>
            <a:r>
              <a:rPr lang="en-US" altLang="ko-KR" sz="2400" kern="0" dirty="0">
                <a:solidFill>
                  <a:srgbClr val="A31515"/>
                </a:solidFill>
                <a:latin typeface="Consolas" panose="020B0609020204030204" pitchFamily="49" charset="0"/>
                <a:ea typeface="맑은 고딕" panose="020B0503020000020004" pitchFamily="50" charset="-127"/>
                <a:cs typeface="Consolas" panose="020B0609020204030204" pitchFamily="49" charset="0"/>
              </a:rPr>
              <a:t>"{0}</a:t>
            </a:r>
            <a:r>
              <a:rPr lang="ko-KR" altLang="ko-KR" sz="2400" kern="0" dirty="0">
                <a:solidFill>
                  <a:srgbClr val="A31515"/>
                </a:solidFill>
                <a:latin typeface="Consolas" panose="020B0609020204030204" pitchFamily="49" charset="0"/>
                <a:ea typeface="맑은 고딕" panose="020B0503020000020004" pitchFamily="50" charset="-127"/>
                <a:cs typeface="Consolas" panose="020B0609020204030204" pitchFamily="49" charset="0"/>
              </a:rPr>
              <a:t>를</a:t>
            </a:r>
            <a:r>
              <a:rPr lang="ko-KR" altLang="ko-KR" sz="2400" kern="0" dirty="0">
                <a:solidFill>
                  <a:srgbClr val="A31515"/>
                </a:solidFill>
                <a:latin typeface="맑은 고딕" panose="020B0503020000020004" pitchFamily="50" charset="-127"/>
                <a:ea typeface="Consolas" panose="020B0609020204030204" pitchFamily="49" charset="0"/>
                <a:cs typeface="Consolas" panose="020B0609020204030204" pitchFamily="49" charset="0"/>
              </a:rPr>
              <a:t> </a:t>
            </a:r>
            <a:r>
              <a:rPr lang="ko-KR" altLang="ko-KR" sz="2400" kern="0" dirty="0">
                <a:solidFill>
                  <a:srgbClr val="A31515"/>
                </a:solidFill>
                <a:latin typeface="Consolas" panose="020B0609020204030204" pitchFamily="49" charset="0"/>
                <a:ea typeface="맑은 고딕" panose="020B0503020000020004" pitchFamily="50" charset="-127"/>
                <a:cs typeface="Consolas" panose="020B0609020204030204" pitchFamily="49" charset="0"/>
              </a:rPr>
              <a:t>주문하셨습니다</a:t>
            </a:r>
            <a:r>
              <a:rPr lang="en-US" altLang="ko-KR" sz="2400" kern="0" dirty="0">
                <a:solidFill>
                  <a:srgbClr val="A31515"/>
                </a:solidFill>
                <a:latin typeface="Consolas" panose="020B0609020204030204" pitchFamily="49" charset="0"/>
                <a:ea typeface="맑은 고딕" panose="020B0503020000020004" pitchFamily="50" charset="-127"/>
                <a:cs typeface="Consolas" panose="020B0609020204030204" pitchFamily="49" charset="0"/>
              </a:rPr>
              <a:t>. </a:t>
            </a:r>
            <a:r>
              <a:rPr lang="ko-KR" altLang="ko-KR" sz="2400" kern="0" dirty="0">
                <a:solidFill>
                  <a:srgbClr val="A31515"/>
                </a:solidFill>
                <a:latin typeface="Consolas" panose="020B0609020204030204" pitchFamily="49" charset="0"/>
                <a:ea typeface="맑은 고딕" panose="020B0503020000020004" pitchFamily="50" charset="-127"/>
                <a:cs typeface="Consolas" panose="020B0609020204030204" pitchFamily="49" charset="0"/>
              </a:rPr>
              <a:t>감사합니다</a:t>
            </a:r>
            <a:r>
              <a:rPr lang="en-US" altLang="ko-KR" sz="2400" kern="0" dirty="0">
                <a:solidFill>
                  <a:srgbClr val="A31515"/>
                </a:solidFill>
                <a:latin typeface="Consolas" panose="020B0609020204030204" pitchFamily="49" charset="0"/>
                <a:ea typeface="맑은 고딕" panose="020B0503020000020004" pitchFamily="50" charset="-127"/>
                <a:cs typeface="Consolas" panose="020B0609020204030204" pitchFamily="49" charset="0"/>
              </a:rPr>
              <a:t>."</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t>
            </a:r>
            <a:r>
              <a:rPr lang="en-US" altLang="ko-KR" sz="2400" kern="0" dirty="0" err="1">
                <a:solidFill>
                  <a:srgbClr val="000000"/>
                </a:solidFill>
                <a:latin typeface="Consolas" panose="020B0609020204030204" pitchFamily="49" charset="0"/>
                <a:ea typeface="맑은 고딕" panose="020B0503020000020004" pitchFamily="50" charset="-127"/>
                <a:cs typeface="Consolas" panose="020B0609020204030204" pitchFamily="49" charset="0"/>
              </a:rPr>
              <a:t>activity.Text</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a:t>
            </a:r>
            <a:endParaRPr lang="ko-KR" altLang="ko-KR" sz="2400" kern="100" dirty="0">
              <a:latin typeface="맑은 고딕" panose="020B0503020000020004" pitchFamily="50" charset="-127"/>
              <a:ea typeface="맑은 고딕" panose="020B0503020000020004" pitchFamily="50" charset="-127"/>
              <a:cs typeface="Times New Roman" panose="02020603050405020304" pitchFamily="18" charset="0"/>
            </a:endParaRPr>
          </a:p>
          <a:p>
            <a:pPr>
              <a:lnSpc>
                <a:spcPct val="107000"/>
              </a:lnSpc>
            </a:pP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t>
            </a:r>
            <a:r>
              <a:rPr lang="en-US" altLang="ko-KR" sz="2400" kern="100" dirty="0">
                <a:latin typeface="맑은 고딕" panose="020B0503020000020004" pitchFamily="50" charset="-127"/>
                <a:ea typeface="맑은 고딕" panose="020B0503020000020004" pitchFamily="50" charset="-127"/>
                <a:cs typeface="Times New Roman" panose="02020603050405020304" pitchFamily="18" charset="0"/>
              </a:rPr>
              <a:t>	</a:t>
            </a:r>
            <a:r>
              <a:rPr lang="en-US" altLang="ko-KR" sz="2400" kern="0" dirty="0">
                <a:solidFill>
                  <a:srgbClr val="0000FF"/>
                </a:solidFill>
                <a:latin typeface="Consolas" panose="020B0609020204030204" pitchFamily="49" charset="0"/>
                <a:ea typeface="맑은 고딕" panose="020B0503020000020004" pitchFamily="50" charset="-127"/>
                <a:cs typeface="Consolas" panose="020B0609020204030204" pitchFamily="49" charset="0"/>
              </a:rPr>
              <a:t>await</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t>
            </a:r>
            <a:r>
              <a:rPr lang="en-US" altLang="ko-KR" sz="2400" kern="0" dirty="0" err="1">
                <a:solidFill>
                  <a:srgbClr val="000000"/>
                </a:solidFill>
                <a:latin typeface="Consolas" panose="020B0609020204030204" pitchFamily="49" charset="0"/>
                <a:ea typeface="맑은 고딕" panose="020B0503020000020004" pitchFamily="50" charset="-127"/>
                <a:cs typeface="Consolas" panose="020B0609020204030204" pitchFamily="49" charset="0"/>
              </a:rPr>
              <a:t>context.PostAsync</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(message);</a:t>
            </a:r>
            <a:endParaRPr lang="ko-KR" altLang="ko-KR" sz="2400" kern="100" dirty="0">
              <a:latin typeface="맑은 고딕" panose="020B0503020000020004" pitchFamily="50" charset="-127"/>
              <a:ea typeface="맑은 고딕" panose="020B0503020000020004" pitchFamily="50" charset="-127"/>
              <a:cs typeface="Times New Roman" panose="02020603050405020304" pitchFamily="18" charset="0"/>
            </a:endParaRPr>
          </a:p>
          <a:p>
            <a:pPr>
              <a:lnSpc>
                <a:spcPct val="107000"/>
              </a:lnSpc>
            </a:pP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t>
            </a:r>
            <a:endParaRPr lang="ko-KR" altLang="ko-KR" sz="2400" kern="100" dirty="0">
              <a:latin typeface="맑은 고딕" panose="020B0503020000020004" pitchFamily="50" charset="-127"/>
              <a:ea typeface="맑은 고딕" panose="020B0503020000020004" pitchFamily="50" charset="-127"/>
              <a:cs typeface="Times New Roman" panose="02020603050405020304" pitchFamily="18" charset="0"/>
            </a:endParaRPr>
          </a:p>
          <a:p>
            <a:pPr>
              <a:lnSpc>
                <a:spcPct val="107000"/>
              </a:lnSpc>
            </a:pP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MENU += </a:t>
            </a:r>
            <a:r>
              <a:rPr lang="en-US" altLang="ko-KR" sz="2400" kern="0" dirty="0" err="1">
                <a:solidFill>
                  <a:srgbClr val="000000"/>
                </a:solidFill>
                <a:latin typeface="Consolas" panose="020B0609020204030204" pitchFamily="49" charset="0"/>
                <a:ea typeface="맑은 고딕" panose="020B0503020000020004" pitchFamily="50" charset="-127"/>
                <a:cs typeface="Consolas" panose="020B0609020204030204" pitchFamily="49" charset="0"/>
              </a:rPr>
              <a:t>activity.Text</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 </a:t>
            </a:r>
            <a:r>
              <a:rPr lang="en-US" altLang="ko-KR" sz="2400" kern="0" dirty="0">
                <a:solidFill>
                  <a:srgbClr val="A31515"/>
                </a:solidFill>
                <a:latin typeface="Consolas" panose="020B0609020204030204" pitchFamily="49" charset="0"/>
                <a:ea typeface="맑은 고딕" panose="020B0503020000020004" pitchFamily="50" charset="-127"/>
                <a:cs typeface="Consolas" panose="020B0609020204030204" pitchFamily="49" charset="0"/>
              </a:rPr>
              <a:t>","</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a:t>
            </a:r>
            <a:endParaRPr lang="en-US" altLang="ko-KR" sz="2400" kern="100" dirty="0">
              <a:latin typeface="맑은 고딕" panose="020B0503020000020004" pitchFamily="50" charset="-127"/>
              <a:ea typeface="맑은 고딕" panose="020B0503020000020004" pitchFamily="50" charset="-127"/>
              <a:cs typeface="Times New Roman" panose="02020603050405020304" pitchFamily="18" charset="0"/>
            </a:endParaRPr>
          </a:p>
          <a:p>
            <a:pPr>
              <a:lnSpc>
                <a:spcPct val="107000"/>
              </a:lnSpc>
            </a:pPr>
            <a:r>
              <a:rPr lang="en-US" altLang="ko-KR" sz="2400" kern="100" dirty="0">
                <a:solidFill>
                  <a:srgbClr val="0000FF"/>
                </a:solidFill>
                <a:latin typeface="맑은 고딕" panose="020B0503020000020004" pitchFamily="50" charset="-127"/>
                <a:ea typeface="맑은 고딕" panose="020B0503020000020004" pitchFamily="50" charset="-127"/>
                <a:cs typeface="Times New Roman" panose="02020603050405020304" pitchFamily="18" charset="0"/>
              </a:rPr>
              <a:t>	</a:t>
            </a:r>
            <a:r>
              <a:rPr lang="en-US" altLang="ko-KR" sz="2400" kern="0" dirty="0">
                <a:solidFill>
                  <a:srgbClr val="0000FF"/>
                </a:solidFill>
                <a:latin typeface="Consolas" panose="020B0609020204030204" pitchFamily="49" charset="0"/>
                <a:ea typeface="맑은 고딕" panose="020B0503020000020004" pitchFamily="50" charset="-127"/>
                <a:cs typeface="Consolas" panose="020B0609020204030204" pitchFamily="49" charset="0"/>
              </a:rPr>
              <a:t>await</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t>
            </a:r>
            <a:r>
              <a:rPr lang="en-US" altLang="ko-KR" sz="2400" kern="0" dirty="0" err="1">
                <a:solidFill>
                  <a:srgbClr val="000000"/>
                </a:solidFill>
                <a:latin typeface="Consolas" panose="020B0609020204030204" pitchFamily="49" charset="0"/>
                <a:ea typeface="맑은 고딕" panose="020B0503020000020004" pitchFamily="50" charset="-127"/>
                <a:cs typeface="Consolas" panose="020B0609020204030204" pitchFamily="49" charset="0"/>
              </a:rPr>
              <a:t>context.PostAsync</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a:t>
            </a:r>
            <a:r>
              <a:rPr lang="en-US" altLang="ko-KR" sz="2400" kern="0" dirty="0">
                <a:solidFill>
                  <a:srgbClr val="A31515"/>
                </a:solidFill>
                <a:latin typeface="Consolas" panose="020B0609020204030204" pitchFamily="49" charset="0"/>
                <a:ea typeface="맑은 고딕" panose="020B0503020000020004" pitchFamily="50" charset="-127"/>
                <a:cs typeface="Consolas" panose="020B0609020204030204" pitchFamily="49" charset="0"/>
              </a:rPr>
              <a:t>"</a:t>
            </a:r>
            <a:r>
              <a:rPr lang="ko-KR" altLang="ko-KR" sz="2400" kern="0" dirty="0">
                <a:solidFill>
                  <a:srgbClr val="A31515"/>
                </a:solidFill>
                <a:latin typeface="Consolas" panose="020B0609020204030204" pitchFamily="49" charset="0"/>
                <a:ea typeface="맑은 고딕" panose="020B0503020000020004" pitchFamily="50" charset="-127"/>
                <a:cs typeface="Consolas" panose="020B0609020204030204" pitchFamily="49" charset="0"/>
              </a:rPr>
              <a:t>주문내역</a:t>
            </a:r>
            <a:r>
              <a:rPr lang="en-US" altLang="ko-KR" sz="2400" kern="0" dirty="0">
                <a:solidFill>
                  <a:srgbClr val="A31515"/>
                </a:solidFill>
                <a:latin typeface="Consolas" panose="020B0609020204030204" pitchFamily="49" charset="0"/>
                <a:ea typeface="맑은 고딕" panose="020B0503020000020004" pitchFamily="50" charset="-127"/>
                <a:cs typeface="Consolas" panose="020B0609020204030204" pitchFamily="49" charset="0"/>
              </a:rPr>
              <a:t>:"</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 MENU);</a:t>
            </a:r>
            <a:endParaRPr lang="ko-KR" altLang="ko-KR" sz="2400" kern="100" dirty="0">
              <a:latin typeface="맑은 고딕" panose="020B0503020000020004" pitchFamily="50" charset="-127"/>
              <a:ea typeface="맑은 고딕" panose="020B0503020000020004" pitchFamily="50" charset="-127"/>
              <a:cs typeface="Times New Roman" panose="02020603050405020304" pitchFamily="18" charset="0"/>
            </a:endParaRPr>
          </a:p>
          <a:p>
            <a:pPr>
              <a:lnSpc>
                <a:spcPct val="107000"/>
              </a:lnSpc>
            </a:pP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t>
            </a:r>
            <a:endParaRPr lang="ko-KR" altLang="ko-KR" sz="2400" kern="100" dirty="0">
              <a:latin typeface="맑은 고딕" panose="020B0503020000020004" pitchFamily="50" charset="-127"/>
              <a:ea typeface="맑은 고딕" panose="020B0503020000020004" pitchFamily="50" charset="-127"/>
              <a:cs typeface="Times New Roman" panose="02020603050405020304" pitchFamily="18" charset="0"/>
            </a:endParaRPr>
          </a:p>
          <a:p>
            <a:pPr>
              <a:lnSpc>
                <a:spcPct val="107000"/>
              </a:lnSpc>
            </a:pP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t>
            </a:r>
            <a:r>
              <a:rPr lang="en-US" altLang="ko-KR" sz="2400" kern="0" dirty="0" err="1">
                <a:solidFill>
                  <a:srgbClr val="000000"/>
                </a:solidFill>
                <a:latin typeface="Consolas" panose="020B0609020204030204" pitchFamily="49" charset="0"/>
                <a:ea typeface="맑은 고딕" panose="020B0503020000020004" pitchFamily="50" charset="-127"/>
                <a:cs typeface="Consolas" panose="020B0609020204030204" pitchFamily="49" charset="0"/>
              </a:rPr>
              <a:t>context.Wait</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a:t>
            </a:r>
            <a:r>
              <a:rPr lang="en-US" altLang="ko-KR" sz="2400" kern="0" dirty="0" err="1">
                <a:solidFill>
                  <a:srgbClr val="000000"/>
                </a:solidFill>
                <a:latin typeface="Consolas" panose="020B0609020204030204" pitchFamily="49" charset="0"/>
                <a:ea typeface="맑은 고딕" panose="020B0503020000020004" pitchFamily="50" charset="-127"/>
                <a:cs typeface="Consolas" panose="020B0609020204030204" pitchFamily="49" charset="0"/>
              </a:rPr>
              <a:t>MessageReceivedAsync</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a:t>
            </a:r>
            <a:endParaRPr lang="ko-KR" altLang="ko-KR" sz="2400" kern="100" dirty="0">
              <a:latin typeface="맑은 고딕" panose="020B0503020000020004" pitchFamily="50" charset="-127"/>
              <a:ea typeface="맑은 고딕" panose="020B0503020000020004" pitchFamily="50" charset="-127"/>
              <a:cs typeface="Times New Roman" panose="02020603050405020304" pitchFamily="18" charset="0"/>
            </a:endParaRPr>
          </a:p>
          <a:p>
            <a:pPr>
              <a:lnSpc>
                <a:spcPct val="107000"/>
              </a:lnSpc>
            </a:pP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a:t>
            </a:r>
            <a:endParaRPr lang="ko-KR" altLang="ko-KR" sz="2400" kern="100" dirty="0">
              <a:latin typeface="맑은 고딕" panose="020B0503020000020004" pitchFamily="50" charset="-127"/>
              <a:ea typeface="맑은 고딕" panose="020B0503020000020004" pitchFamily="50" charset="-127"/>
              <a:cs typeface="Times New Roman" panose="02020603050405020304" pitchFamily="18" charset="0"/>
            </a:endParaRPr>
          </a:p>
          <a:p>
            <a:pPr marL="0" marR="0" lvl="0" indent="0" algn="just" defTabSz="932742" rtl="0" eaLnBrk="1" fontAlgn="auto" latinLnBrk="1" hangingPunct="1">
              <a:lnSpc>
                <a:spcPct val="107000"/>
              </a:lnSpc>
              <a:spcBef>
                <a:spcPts val="0"/>
              </a:spcBef>
              <a:spcAft>
                <a:spcPts val="800"/>
              </a:spcAft>
              <a:buClrTx/>
              <a:buSzTx/>
              <a:buFontTx/>
              <a:buNone/>
              <a:tabLst/>
              <a:defRPr/>
            </a:pPr>
            <a:r>
              <a:rPr kumimoji="0" lang="en-US" altLang="ko-KR" sz="2400" b="0" i="0" u="none" strike="noStrike" kern="0" cap="none" spc="0" normalizeH="0" baseline="0" noProof="0" dirty="0">
                <a:ln>
                  <a:noFill/>
                </a:ln>
                <a:solidFill>
                  <a:srgbClr val="000000"/>
                </a:solidFill>
                <a:effectLst/>
                <a:uLnTx/>
                <a:uFillTx/>
                <a:latin typeface="Consolas" panose="020B0609020204030204" pitchFamily="49" charset="0"/>
                <a:ea typeface="맑은 고딕" panose="020B0503020000020004" pitchFamily="50" charset="-127"/>
                <a:cs typeface="Consolas" panose="020B0609020204030204" pitchFamily="49" charset="0"/>
              </a:rPr>
              <a:t>    </a:t>
            </a:r>
            <a:endParaRPr kumimoji="0" lang="ko-KR" altLang="ko-KR" sz="2400" b="0" i="0" u="none" strike="noStrike" kern="100" cap="none" spc="0" normalizeH="0" baseline="0" noProof="0" dirty="0">
              <a:ln>
                <a:noFill/>
              </a:ln>
              <a:solidFill>
                <a:srgbClr val="505050"/>
              </a:solidFill>
              <a:effectLst/>
              <a:uLnTx/>
              <a:uFillTx/>
              <a:latin typeface="맑은 고딕" panose="020B0503020000020004" pitchFamily="50" charset="-127"/>
              <a:ea typeface="맑은 고딕" panose="020B0503020000020004" pitchFamily="50" charset="-127"/>
              <a:cs typeface="Times New Roman" panose="02020603050405020304" pitchFamily="18" charset="0"/>
            </a:endParaRPr>
          </a:p>
          <a:p>
            <a:pPr marL="0" marR="0" lvl="0" indent="0" algn="just" defTabSz="932742" rtl="0" eaLnBrk="1" fontAlgn="auto" latinLnBrk="1" hangingPunct="1">
              <a:lnSpc>
                <a:spcPct val="107000"/>
              </a:lnSpc>
              <a:spcBef>
                <a:spcPts val="0"/>
              </a:spcBef>
              <a:spcAft>
                <a:spcPts val="800"/>
              </a:spcAft>
              <a:buClrTx/>
              <a:buSzTx/>
              <a:buFontTx/>
              <a:buNone/>
              <a:tabLst/>
              <a:defRPr/>
            </a:pPr>
            <a:r>
              <a:rPr kumimoji="0" lang="en-US" altLang="ko-KR" sz="2400" b="0" i="0" u="none" strike="noStrike" kern="100" cap="none" spc="0" normalizeH="0" baseline="0" noProof="0" dirty="0">
                <a:ln>
                  <a:noFill/>
                </a:ln>
                <a:solidFill>
                  <a:srgbClr val="505050"/>
                </a:solidFill>
                <a:effectLst/>
                <a:uLnTx/>
                <a:uFillTx/>
                <a:latin typeface="맑은 고딕" panose="020B0503020000020004" pitchFamily="50" charset="-127"/>
                <a:ea typeface="맑은 고딕" panose="020B0503020000020004" pitchFamily="50" charset="-127"/>
                <a:cs typeface="Times New Roman" panose="02020603050405020304" pitchFamily="18" charset="0"/>
              </a:rPr>
              <a:t> </a:t>
            </a:r>
            <a:endParaRPr kumimoji="0" lang="ko-KR" altLang="ko-KR" sz="2400" b="0" i="0" u="none" strike="noStrike" kern="100" cap="none" spc="0" normalizeH="0" baseline="0" noProof="0" dirty="0">
              <a:ln>
                <a:noFill/>
              </a:ln>
              <a:solidFill>
                <a:srgbClr val="505050"/>
              </a:solidFill>
              <a:effectLst/>
              <a:uLnTx/>
              <a:uFillTx/>
              <a:latin typeface="맑은 고딕" panose="020B0503020000020004" pitchFamily="50" charset="-127"/>
              <a:ea typeface="맑은 고딕" panose="020B0503020000020004" pitchFamily="50" charset="-127"/>
              <a:cs typeface="Times New Roman" panose="02020603050405020304" pitchFamily="18" charset="0"/>
            </a:endParaRPr>
          </a:p>
        </p:txBody>
      </p:sp>
    </p:spTree>
    <p:extLst>
      <p:ext uri="{BB962C8B-B14F-4D97-AF65-F5344CB8AC3E}">
        <p14:creationId xmlns:p14="http://schemas.microsoft.com/office/powerpoint/2010/main" val="3564126027"/>
      </p:ext>
    </p:extLst>
  </p:cSld>
  <p:clrMapOvr>
    <a:masterClrMapping/>
  </p:clrMapOvr>
  <p:transition spd="slow">
    <p:push dir="u"/>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표 2">
            <a:extLst>
              <a:ext uri="{FF2B5EF4-FFF2-40B4-BE49-F238E27FC236}">
                <a16:creationId xmlns:a16="http://schemas.microsoft.com/office/drawing/2014/main" id="{BA1761E1-004D-442B-9111-0AF9C8553E22}"/>
              </a:ext>
            </a:extLst>
          </p:cNvPr>
          <p:cNvGraphicFramePr>
            <a:graphicFrameLocks noGrp="1"/>
          </p:cNvGraphicFramePr>
          <p:nvPr>
            <p:extLst>
              <p:ext uri="{D42A27DB-BD31-4B8C-83A1-F6EECF244321}">
                <p14:modId xmlns:p14="http://schemas.microsoft.com/office/powerpoint/2010/main" val="1165874336"/>
              </p:ext>
            </p:extLst>
          </p:nvPr>
        </p:nvGraphicFramePr>
        <p:xfrm>
          <a:off x="468557" y="373062"/>
          <a:ext cx="11769480" cy="2531999"/>
        </p:xfrm>
        <a:graphic>
          <a:graphicData uri="http://schemas.openxmlformats.org/drawingml/2006/table">
            <a:tbl>
              <a:tblPr firstRow="1" firstCol="1" bandRow="1">
                <a:tableStyleId>{5C22544A-7EE6-4342-B048-85BDC9FD1C3A}</a:tableStyleId>
              </a:tblPr>
              <a:tblGrid>
                <a:gridCol w="2244480">
                  <a:extLst>
                    <a:ext uri="{9D8B030D-6E8A-4147-A177-3AD203B41FA5}">
                      <a16:colId xmlns:a16="http://schemas.microsoft.com/office/drawing/2014/main" val="1538781714"/>
                    </a:ext>
                  </a:extLst>
                </a:gridCol>
                <a:gridCol w="9525000">
                  <a:extLst>
                    <a:ext uri="{9D8B030D-6E8A-4147-A177-3AD203B41FA5}">
                      <a16:colId xmlns:a16="http://schemas.microsoft.com/office/drawing/2014/main" val="864252527"/>
                    </a:ext>
                  </a:extLst>
                </a:gridCol>
              </a:tblGrid>
              <a:tr h="0">
                <a:tc>
                  <a:txBody>
                    <a:bodyPr/>
                    <a:lstStyle/>
                    <a:p>
                      <a:pPr algn="just" latinLnBrk="1">
                        <a:lnSpc>
                          <a:spcPct val="107000"/>
                        </a:lnSpc>
                        <a:spcAft>
                          <a:spcPts val="800"/>
                        </a:spcAft>
                      </a:pPr>
                      <a:r>
                        <a:rPr lang="ko-KR" sz="2800" kern="100">
                          <a:effectLst/>
                        </a:rPr>
                        <a:t>메소드</a:t>
                      </a:r>
                      <a:endParaRPr lang="ko-KR" sz="2800" kern="100">
                        <a:effectLst/>
                        <a:latin typeface="Malgun Gothic" panose="020B0503020000020004" pitchFamily="34" charset="-127"/>
                        <a:ea typeface="Malgun Gothic" panose="020B0503020000020004" pitchFamily="34" charset="-127"/>
                        <a:cs typeface="Times New Roman" panose="02020603050405020304" pitchFamily="18" charset="0"/>
                      </a:endParaRPr>
                    </a:p>
                  </a:txBody>
                  <a:tcPr marL="68580" marR="68580" marT="0" marB="0"/>
                </a:tc>
                <a:tc>
                  <a:txBody>
                    <a:bodyPr/>
                    <a:lstStyle/>
                    <a:p>
                      <a:pPr algn="just" latinLnBrk="1">
                        <a:lnSpc>
                          <a:spcPct val="107000"/>
                        </a:lnSpc>
                        <a:spcAft>
                          <a:spcPts val="800"/>
                        </a:spcAft>
                      </a:pPr>
                      <a:r>
                        <a:rPr lang="ko-KR" sz="2800" kern="100">
                          <a:effectLst/>
                        </a:rPr>
                        <a:t>설명</a:t>
                      </a:r>
                      <a:endParaRPr lang="ko-KR" sz="2800" kern="100">
                        <a:effectLst/>
                        <a:latin typeface="Malgun Gothic" panose="020B0503020000020004" pitchFamily="34" charset="-127"/>
                        <a:ea typeface="Malgun Gothic" panose="020B0503020000020004" pitchFamily="34" charset="-127"/>
                        <a:cs typeface="Times New Roman" panose="02020603050405020304" pitchFamily="18" charset="0"/>
                      </a:endParaRPr>
                    </a:p>
                  </a:txBody>
                  <a:tcPr marL="68580" marR="68580" marT="0" marB="0"/>
                </a:tc>
                <a:extLst>
                  <a:ext uri="{0D108BD9-81ED-4DB2-BD59-A6C34878D82A}">
                    <a16:rowId xmlns:a16="http://schemas.microsoft.com/office/drawing/2014/main" val="1663440311"/>
                  </a:ext>
                </a:extLst>
              </a:tr>
              <a:tr h="0">
                <a:tc>
                  <a:txBody>
                    <a:bodyPr/>
                    <a:lstStyle/>
                    <a:p>
                      <a:pPr algn="just" latinLnBrk="1">
                        <a:lnSpc>
                          <a:spcPct val="107000"/>
                        </a:lnSpc>
                        <a:spcAft>
                          <a:spcPts val="800"/>
                        </a:spcAft>
                      </a:pPr>
                      <a:r>
                        <a:rPr lang="en-US" sz="2800" kern="100">
                          <a:effectLst/>
                        </a:rPr>
                        <a:t>Call()</a:t>
                      </a:r>
                      <a:endParaRPr lang="ko-KR" sz="2800" kern="100">
                        <a:effectLst/>
                        <a:latin typeface="Malgun Gothic" panose="020B0503020000020004" pitchFamily="34" charset="-127"/>
                        <a:ea typeface="Malgun Gothic" panose="020B0503020000020004" pitchFamily="34" charset="-127"/>
                        <a:cs typeface="Times New Roman" panose="02020603050405020304" pitchFamily="18" charset="0"/>
                      </a:endParaRPr>
                    </a:p>
                  </a:txBody>
                  <a:tcPr marL="68580" marR="68580" marT="0" marB="0"/>
                </a:tc>
                <a:tc>
                  <a:txBody>
                    <a:bodyPr/>
                    <a:lstStyle/>
                    <a:p>
                      <a:pPr algn="just" latinLnBrk="1">
                        <a:lnSpc>
                          <a:spcPct val="107000"/>
                        </a:lnSpc>
                        <a:spcAft>
                          <a:spcPts val="800"/>
                        </a:spcAft>
                      </a:pPr>
                      <a:r>
                        <a:rPr lang="ko-KR" sz="2800" kern="100">
                          <a:effectLst/>
                        </a:rPr>
                        <a:t>다른</a:t>
                      </a:r>
                      <a:r>
                        <a:rPr lang="en-US" sz="2800" kern="100">
                          <a:effectLst/>
                        </a:rPr>
                        <a:t> Dialog</a:t>
                      </a:r>
                      <a:r>
                        <a:rPr lang="ko-KR" sz="2800" kern="100">
                          <a:effectLst/>
                        </a:rPr>
                        <a:t>를 호출할 때 사용한다</a:t>
                      </a:r>
                      <a:r>
                        <a:rPr lang="en-US" sz="2800" kern="100">
                          <a:effectLst/>
                        </a:rPr>
                        <a:t>.</a:t>
                      </a:r>
                      <a:endParaRPr lang="ko-KR" sz="2800" kern="100">
                        <a:effectLst/>
                        <a:latin typeface="Malgun Gothic" panose="020B0503020000020004" pitchFamily="34" charset="-127"/>
                        <a:ea typeface="Malgun Gothic" panose="020B0503020000020004" pitchFamily="34" charset="-127"/>
                        <a:cs typeface="Times New Roman" panose="02020603050405020304" pitchFamily="18" charset="0"/>
                      </a:endParaRPr>
                    </a:p>
                  </a:txBody>
                  <a:tcPr marL="68580" marR="68580" marT="0" marB="0"/>
                </a:tc>
                <a:extLst>
                  <a:ext uri="{0D108BD9-81ED-4DB2-BD59-A6C34878D82A}">
                    <a16:rowId xmlns:a16="http://schemas.microsoft.com/office/drawing/2014/main" val="2865434904"/>
                  </a:ext>
                </a:extLst>
              </a:tr>
              <a:tr h="0">
                <a:tc>
                  <a:txBody>
                    <a:bodyPr/>
                    <a:lstStyle/>
                    <a:p>
                      <a:pPr algn="just" latinLnBrk="1">
                        <a:lnSpc>
                          <a:spcPct val="107000"/>
                        </a:lnSpc>
                        <a:spcAft>
                          <a:spcPts val="800"/>
                        </a:spcAft>
                      </a:pPr>
                      <a:r>
                        <a:rPr lang="en-US" sz="2800" kern="100">
                          <a:effectLst/>
                        </a:rPr>
                        <a:t>Done()</a:t>
                      </a:r>
                      <a:endParaRPr lang="ko-KR" sz="2800" kern="100">
                        <a:effectLst/>
                        <a:latin typeface="Malgun Gothic" panose="020B0503020000020004" pitchFamily="34" charset="-127"/>
                        <a:ea typeface="Malgun Gothic" panose="020B0503020000020004" pitchFamily="34" charset="-127"/>
                        <a:cs typeface="Times New Roman" panose="02020603050405020304" pitchFamily="18" charset="0"/>
                      </a:endParaRPr>
                    </a:p>
                  </a:txBody>
                  <a:tcPr marL="68580" marR="68580" marT="0" marB="0"/>
                </a:tc>
                <a:tc>
                  <a:txBody>
                    <a:bodyPr/>
                    <a:lstStyle/>
                    <a:p>
                      <a:pPr algn="just" latinLnBrk="1">
                        <a:lnSpc>
                          <a:spcPct val="107000"/>
                        </a:lnSpc>
                        <a:spcAft>
                          <a:spcPts val="800"/>
                        </a:spcAft>
                      </a:pPr>
                      <a:r>
                        <a:rPr lang="ko-KR" sz="2800" kern="100">
                          <a:effectLst/>
                        </a:rPr>
                        <a:t>현재 </a:t>
                      </a:r>
                      <a:r>
                        <a:rPr lang="en-US" sz="2800" kern="100">
                          <a:effectLst/>
                        </a:rPr>
                        <a:t>Dialog</a:t>
                      </a:r>
                      <a:r>
                        <a:rPr lang="ko-KR" sz="2800" kern="100">
                          <a:effectLst/>
                        </a:rPr>
                        <a:t>를 종료하고 상위 </a:t>
                      </a:r>
                      <a:r>
                        <a:rPr lang="en-US" sz="2800" kern="100">
                          <a:effectLst/>
                        </a:rPr>
                        <a:t>Dialog</a:t>
                      </a:r>
                      <a:r>
                        <a:rPr lang="ko-KR" sz="2800" kern="100">
                          <a:effectLst/>
                        </a:rPr>
                        <a:t>로 돌아간다</a:t>
                      </a:r>
                      <a:r>
                        <a:rPr lang="en-US" sz="2800" kern="100">
                          <a:effectLst/>
                        </a:rPr>
                        <a:t>.</a:t>
                      </a:r>
                      <a:endParaRPr lang="ko-KR" sz="2800" kern="100">
                        <a:effectLst/>
                        <a:latin typeface="Malgun Gothic" panose="020B0503020000020004" pitchFamily="34" charset="-127"/>
                        <a:ea typeface="Malgun Gothic" panose="020B0503020000020004" pitchFamily="34" charset="-127"/>
                        <a:cs typeface="Times New Roman" panose="02020603050405020304" pitchFamily="18" charset="0"/>
                      </a:endParaRPr>
                    </a:p>
                  </a:txBody>
                  <a:tcPr marL="68580" marR="68580" marT="0" marB="0"/>
                </a:tc>
                <a:extLst>
                  <a:ext uri="{0D108BD9-81ED-4DB2-BD59-A6C34878D82A}">
                    <a16:rowId xmlns:a16="http://schemas.microsoft.com/office/drawing/2014/main" val="517482360"/>
                  </a:ext>
                </a:extLst>
              </a:tr>
              <a:tr h="0">
                <a:tc>
                  <a:txBody>
                    <a:bodyPr/>
                    <a:lstStyle/>
                    <a:p>
                      <a:pPr algn="just" latinLnBrk="1">
                        <a:lnSpc>
                          <a:spcPct val="107000"/>
                        </a:lnSpc>
                        <a:spcAft>
                          <a:spcPts val="800"/>
                        </a:spcAft>
                      </a:pPr>
                      <a:r>
                        <a:rPr lang="en-US" sz="2800" kern="100">
                          <a:effectLst/>
                        </a:rPr>
                        <a:t>Fail()</a:t>
                      </a:r>
                      <a:endParaRPr lang="ko-KR" sz="2800" kern="100">
                        <a:effectLst/>
                        <a:latin typeface="Malgun Gothic" panose="020B0503020000020004" pitchFamily="34" charset="-127"/>
                        <a:ea typeface="Malgun Gothic" panose="020B0503020000020004" pitchFamily="34" charset="-127"/>
                        <a:cs typeface="Times New Roman" panose="02020603050405020304" pitchFamily="18" charset="0"/>
                      </a:endParaRPr>
                    </a:p>
                  </a:txBody>
                  <a:tcPr marL="68580" marR="68580" marT="0" marB="0"/>
                </a:tc>
                <a:tc>
                  <a:txBody>
                    <a:bodyPr/>
                    <a:lstStyle/>
                    <a:p>
                      <a:pPr algn="just" latinLnBrk="1">
                        <a:lnSpc>
                          <a:spcPct val="107000"/>
                        </a:lnSpc>
                        <a:spcAft>
                          <a:spcPts val="800"/>
                        </a:spcAft>
                      </a:pPr>
                      <a:r>
                        <a:rPr lang="ko-KR" sz="2800" kern="100" dirty="0">
                          <a:effectLst/>
                        </a:rPr>
                        <a:t>현</a:t>
                      </a:r>
                      <a:r>
                        <a:rPr lang="ko-KR" altLang="en-US" sz="2800" kern="100" dirty="0">
                          <a:effectLst/>
                        </a:rPr>
                        <a:t>재</a:t>
                      </a:r>
                      <a:r>
                        <a:rPr lang="ko-KR" sz="2800" kern="100" dirty="0">
                          <a:effectLst/>
                        </a:rPr>
                        <a:t> </a:t>
                      </a:r>
                      <a:r>
                        <a:rPr lang="en-US" sz="2800" kern="100" dirty="0">
                          <a:effectLst/>
                        </a:rPr>
                        <a:t>Dialog</a:t>
                      </a:r>
                      <a:r>
                        <a:rPr lang="ko-KR" sz="2800" kern="100" dirty="0">
                          <a:effectLst/>
                        </a:rPr>
                        <a:t>에서 예외를 발생하고 상위 </a:t>
                      </a:r>
                      <a:r>
                        <a:rPr lang="en-US" sz="2800" kern="100" dirty="0">
                          <a:effectLst/>
                        </a:rPr>
                        <a:t>Dialog</a:t>
                      </a:r>
                      <a:r>
                        <a:rPr lang="ko-KR" sz="2800" kern="100" dirty="0">
                          <a:effectLst/>
                        </a:rPr>
                        <a:t>로 돌아간다</a:t>
                      </a:r>
                      <a:r>
                        <a:rPr lang="en-US" sz="2800" kern="100" dirty="0">
                          <a:effectLst/>
                        </a:rPr>
                        <a:t>. </a:t>
                      </a:r>
                      <a:endParaRPr lang="ko-KR" sz="2800" kern="100" dirty="0">
                        <a:effectLst/>
                        <a:latin typeface="Malgun Gothic" panose="020B0503020000020004" pitchFamily="34" charset="-127"/>
                        <a:ea typeface="Malgun Gothic" panose="020B0503020000020004" pitchFamily="34" charset="-127"/>
                        <a:cs typeface="Times New Roman" panose="02020603050405020304" pitchFamily="18" charset="0"/>
                      </a:endParaRPr>
                    </a:p>
                  </a:txBody>
                  <a:tcPr marL="68580" marR="68580" marT="0" marB="0"/>
                </a:tc>
                <a:extLst>
                  <a:ext uri="{0D108BD9-81ED-4DB2-BD59-A6C34878D82A}">
                    <a16:rowId xmlns:a16="http://schemas.microsoft.com/office/drawing/2014/main" val="1309137417"/>
                  </a:ext>
                </a:extLst>
              </a:tr>
              <a:tr h="0">
                <a:tc>
                  <a:txBody>
                    <a:bodyPr/>
                    <a:lstStyle/>
                    <a:p>
                      <a:pPr algn="just" latinLnBrk="1">
                        <a:lnSpc>
                          <a:spcPct val="107000"/>
                        </a:lnSpc>
                        <a:spcAft>
                          <a:spcPts val="800"/>
                        </a:spcAft>
                      </a:pPr>
                      <a:r>
                        <a:rPr lang="en-US" sz="2800" kern="100">
                          <a:effectLst/>
                        </a:rPr>
                        <a:t>PostAsync()</a:t>
                      </a:r>
                      <a:endParaRPr lang="ko-KR" sz="2800" kern="100">
                        <a:effectLst/>
                        <a:latin typeface="Malgun Gothic" panose="020B0503020000020004" pitchFamily="34" charset="-127"/>
                        <a:ea typeface="Malgun Gothic" panose="020B0503020000020004" pitchFamily="34" charset="-127"/>
                        <a:cs typeface="Times New Roman" panose="02020603050405020304" pitchFamily="18" charset="0"/>
                      </a:endParaRPr>
                    </a:p>
                  </a:txBody>
                  <a:tcPr marL="68580" marR="68580" marT="0" marB="0"/>
                </a:tc>
                <a:tc>
                  <a:txBody>
                    <a:bodyPr/>
                    <a:lstStyle/>
                    <a:p>
                      <a:pPr algn="just" latinLnBrk="1">
                        <a:lnSpc>
                          <a:spcPct val="107000"/>
                        </a:lnSpc>
                        <a:spcAft>
                          <a:spcPts val="800"/>
                        </a:spcAft>
                      </a:pPr>
                      <a:r>
                        <a:rPr lang="ko-KR" sz="2800" kern="100">
                          <a:effectLst/>
                        </a:rPr>
                        <a:t>메시지를 출력한다</a:t>
                      </a:r>
                      <a:r>
                        <a:rPr lang="en-US" sz="2800" kern="100">
                          <a:effectLst/>
                        </a:rPr>
                        <a:t>. </a:t>
                      </a:r>
                      <a:endParaRPr lang="ko-KR" sz="2800" kern="100">
                        <a:effectLst/>
                        <a:latin typeface="Malgun Gothic" panose="020B0503020000020004" pitchFamily="34" charset="-127"/>
                        <a:ea typeface="Malgun Gothic" panose="020B0503020000020004" pitchFamily="34" charset="-127"/>
                        <a:cs typeface="Times New Roman" panose="02020603050405020304" pitchFamily="18" charset="0"/>
                      </a:endParaRPr>
                    </a:p>
                  </a:txBody>
                  <a:tcPr marL="68580" marR="68580" marT="0" marB="0"/>
                </a:tc>
                <a:extLst>
                  <a:ext uri="{0D108BD9-81ED-4DB2-BD59-A6C34878D82A}">
                    <a16:rowId xmlns:a16="http://schemas.microsoft.com/office/drawing/2014/main" val="3528280308"/>
                  </a:ext>
                </a:extLst>
              </a:tr>
              <a:tr h="0">
                <a:tc>
                  <a:txBody>
                    <a:bodyPr/>
                    <a:lstStyle/>
                    <a:p>
                      <a:pPr algn="just" latinLnBrk="1">
                        <a:lnSpc>
                          <a:spcPct val="107000"/>
                        </a:lnSpc>
                        <a:spcAft>
                          <a:spcPts val="800"/>
                        </a:spcAft>
                      </a:pPr>
                      <a:r>
                        <a:rPr lang="en-US" sz="2800" kern="100">
                          <a:effectLst/>
                        </a:rPr>
                        <a:t>Wait()</a:t>
                      </a:r>
                      <a:endParaRPr lang="ko-KR" sz="2800" kern="100">
                        <a:effectLst/>
                        <a:latin typeface="Malgun Gothic" panose="020B0503020000020004" pitchFamily="34" charset="-127"/>
                        <a:ea typeface="Malgun Gothic" panose="020B0503020000020004" pitchFamily="34" charset="-127"/>
                        <a:cs typeface="Times New Roman" panose="02020603050405020304" pitchFamily="18" charset="0"/>
                      </a:endParaRPr>
                    </a:p>
                  </a:txBody>
                  <a:tcPr marL="68580" marR="68580" marT="0" marB="0"/>
                </a:tc>
                <a:tc>
                  <a:txBody>
                    <a:bodyPr/>
                    <a:lstStyle/>
                    <a:p>
                      <a:pPr algn="just" latinLnBrk="1">
                        <a:lnSpc>
                          <a:spcPct val="107000"/>
                        </a:lnSpc>
                        <a:spcAft>
                          <a:spcPts val="800"/>
                        </a:spcAft>
                      </a:pPr>
                      <a:r>
                        <a:rPr lang="ko-KR" sz="2800" kern="100" dirty="0">
                          <a:effectLst/>
                        </a:rPr>
                        <a:t>대기 하고 있다가 다른 메소드를 실행한다</a:t>
                      </a:r>
                      <a:r>
                        <a:rPr lang="en-US" sz="2800" kern="100" dirty="0">
                          <a:effectLst/>
                        </a:rPr>
                        <a:t>. </a:t>
                      </a:r>
                      <a:endParaRPr lang="ko-KR" sz="2800" kern="100" dirty="0">
                        <a:effectLst/>
                        <a:latin typeface="Malgun Gothic" panose="020B0503020000020004" pitchFamily="34" charset="-127"/>
                        <a:ea typeface="Malgun Gothic" panose="020B0503020000020004" pitchFamily="34" charset="-127"/>
                        <a:cs typeface="Times New Roman" panose="02020603050405020304" pitchFamily="18" charset="0"/>
                      </a:endParaRPr>
                    </a:p>
                  </a:txBody>
                  <a:tcPr marL="68580" marR="68580" marT="0" marB="0"/>
                </a:tc>
                <a:extLst>
                  <a:ext uri="{0D108BD9-81ED-4DB2-BD59-A6C34878D82A}">
                    <a16:rowId xmlns:a16="http://schemas.microsoft.com/office/drawing/2014/main" val="2912879932"/>
                  </a:ext>
                </a:extLst>
              </a:tr>
            </a:tbl>
          </a:graphicData>
        </a:graphic>
      </p:graphicFrame>
    </p:spTree>
    <p:extLst>
      <p:ext uri="{BB962C8B-B14F-4D97-AF65-F5344CB8AC3E}">
        <p14:creationId xmlns:p14="http://schemas.microsoft.com/office/powerpoint/2010/main" val="2065757534"/>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32A148ED-A5C4-4F40-8159-C6CE65AC28CF}"/>
              </a:ext>
            </a:extLst>
          </p:cNvPr>
          <p:cNvPicPr/>
          <p:nvPr/>
        </p:nvPicPr>
        <p:blipFill>
          <a:blip r:embed="rId3"/>
          <a:stretch>
            <a:fillRect/>
          </a:stretch>
        </p:blipFill>
        <p:spPr>
          <a:xfrm>
            <a:off x="503237" y="220662"/>
            <a:ext cx="6824619" cy="6477000"/>
          </a:xfrm>
          <a:prstGeom prst="rect">
            <a:avLst/>
          </a:prstGeom>
        </p:spPr>
      </p:pic>
    </p:spTree>
    <p:extLst>
      <p:ext uri="{BB962C8B-B14F-4D97-AF65-F5344CB8AC3E}">
        <p14:creationId xmlns:p14="http://schemas.microsoft.com/office/powerpoint/2010/main" val="3811864098"/>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6B953234-F224-4263-8E2E-E2AC82BA3AAA}"/>
              </a:ext>
            </a:extLst>
          </p:cNvPr>
          <p:cNvPicPr/>
          <p:nvPr/>
        </p:nvPicPr>
        <p:blipFill>
          <a:blip r:embed="rId3"/>
          <a:stretch>
            <a:fillRect/>
          </a:stretch>
        </p:blipFill>
        <p:spPr>
          <a:xfrm>
            <a:off x="1189037" y="449262"/>
            <a:ext cx="9677400" cy="5836063"/>
          </a:xfrm>
          <a:prstGeom prst="rect">
            <a:avLst/>
          </a:prstGeom>
        </p:spPr>
      </p:pic>
    </p:spTree>
    <p:extLst>
      <p:ext uri="{BB962C8B-B14F-4D97-AF65-F5344CB8AC3E}">
        <p14:creationId xmlns:p14="http://schemas.microsoft.com/office/powerpoint/2010/main" val="220077486"/>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B9A63B59-C221-4ECE-97D3-25184DB556AB}"/>
              </a:ext>
            </a:extLst>
          </p:cNvPr>
          <p:cNvPicPr/>
          <p:nvPr/>
        </p:nvPicPr>
        <p:blipFill>
          <a:blip r:embed="rId3"/>
          <a:stretch>
            <a:fillRect/>
          </a:stretch>
        </p:blipFill>
        <p:spPr>
          <a:xfrm>
            <a:off x="350837" y="220662"/>
            <a:ext cx="7772400" cy="6092242"/>
          </a:xfrm>
          <a:prstGeom prst="rect">
            <a:avLst/>
          </a:prstGeom>
        </p:spPr>
      </p:pic>
    </p:spTree>
    <p:extLst>
      <p:ext uri="{BB962C8B-B14F-4D97-AF65-F5344CB8AC3E}">
        <p14:creationId xmlns:p14="http://schemas.microsoft.com/office/powerpoint/2010/main" val="1842264030"/>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p:cNvSpPr txBox="1">
            <a:spLocks/>
          </p:cNvSpPr>
          <p:nvPr/>
        </p:nvSpPr>
        <p:spPr>
          <a:xfrm>
            <a:off x="473969" y="105993"/>
            <a:ext cx="11300393" cy="1351952"/>
          </a:xfrm>
          <a:prstGeom prst="rect">
            <a:avLst/>
          </a:prstGeom>
        </p:spPr>
        <p:txBody>
          <a:bodyPr vert="horz" lIns="91440" tIns="45720" rIns="91440" bIns="45720" rtlCol="0" anchor="ctr">
            <a:normAutofit/>
          </a:bodyPr>
          <a:lstStyle>
            <a:lvl1pPr algn="l" defTabSz="932597" rtl="0" eaLnBrk="1" latinLnBrk="0" hangingPunct="1">
              <a:lnSpc>
                <a:spcPct val="90000"/>
              </a:lnSpc>
              <a:spcBef>
                <a:spcPct val="0"/>
              </a:spcBef>
              <a:buNone/>
              <a:defRPr sz="5507" kern="1200">
                <a:solidFill>
                  <a:schemeClr val="bg1"/>
                </a:solidFill>
                <a:latin typeface="+mj-lt"/>
                <a:ea typeface="+mj-ea"/>
                <a:cs typeface="+mj-cs"/>
              </a:defRPr>
            </a:lvl1pPr>
          </a:lstStyle>
          <a:p>
            <a:pPr lvl="0">
              <a:defRPr/>
            </a:pPr>
            <a:r>
              <a:rPr lang="en-US" altLang="ko-KR" dirty="0">
                <a:solidFill>
                  <a:schemeClr val="tx1"/>
                </a:solidFill>
              </a:rPr>
              <a:t>Attachments, Cards and Actions</a:t>
            </a:r>
            <a:endParaRPr kumimoji="0" lang="en-US" sz="5507" b="0" i="0" u="none" strike="noStrike" kern="1200" cap="none" spc="0" normalizeH="0" baseline="0" noProof="0" dirty="0">
              <a:ln>
                <a:noFill/>
              </a:ln>
              <a:solidFill>
                <a:schemeClr val="tx1"/>
              </a:solidFill>
              <a:effectLst/>
              <a:uLnTx/>
              <a:uFillTx/>
              <a:latin typeface="Segoe UI Light"/>
            </a:endParaRPr>
          </a:p>
        </p:txBody>
      </p:sp>
      <p:pic>
        <p:nvPicPr>
          <p:cNvPr id="3074" name="Picture 2" descr="Bot framework hero card에 대한 이미지 검색결과"/>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1837" y="1592262"/>
            <a:ext cx="2786063" cy="4953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 name="표 2">
            <a:extLst>
              <a:ext uri="{FF2B5EF4-FFF2-40B4-BE49-F238E27FC236}">
                <a16:creationId xmlns:a16="http://schemas.microsoft.com/office/drawing/2014/main" id="{723AFFDB-FEF9-4509-9FCC-AD5F50D624BD}"/>
              </a:ext>
            </a:extLst>
          </p:cNvPr>
          <p:cNvGraphicFramePr>
            <a:graphicFrameLocks noGrp="1"/>
          </p:cNvGraphicFramePr>
          <p:nvPr>
            <p:extLst>
              <p:ext uri="{D42A27DB-BD31-4B8C-83A1-F6EECF244321}">
                <p14:modId xmlns:p14="http://schemas.microsoft.com/office/powerpoint/2010/main" val="2216087246"/>
              </p:ext>
            </p:extLst>
          </p:nvPr>
        </p:nvGraphicFramePr>
        <p:xfrm>
          <a:off x="4008437" y="1624718"/>
          <a:ext cx="7924800" cy="5072942"/>
        </p:xfrm>
        <a:graphic>
          <a:graphicData uri="http://schemas.openxmlformats.org/drawingml/2006/table">
            <a:tbl>
              <a:tblPr firstRow="1" firstCol="1" bandRow="1">
                <a:tableStyleId>{5C22544A-7EE6-4342-B048-85BDC9FD1C3A}</a:tableStyleId>
              </a:tblPr>
              <a:tblGrid>
                <a:gridCol w="1456608">
                  <a:extLst>
                    <a:ext uri="{9D8B030D-6E8A-4147-A177-3AD203B41FA5}">
                      <a16:colId xmlns:a16="http://schemas.microsoft.com/office/drawing/2014/main" val="2929119579"/>
                    </a:ext>
                  </a:extLst>
                </a:gridCol>
                <a:gridCol w="6468192">
                  <a:extLst>
                    <a:ext uri="{9D8B030D-6E8A-4147-A177-3AD203B41FA5}">
                      <a16:colId xmlns:a16="http://schemas.microsoft.com/office/drawing/2014/main" val="1805660540"/>
                    </a:ext>
                  </a:extLst>
                </a:gridCol>
              </a:tblGrid>
              <a:tr h="1023297">
                <a:tc>
                  <a:txBody>
                    <a:bodyPr/>
                    <a:lstStyle/>
                    <a:p>
                      <a:pPr algn="l" latinLnBrk="0">
                        <a:lnSpc>
                          <a:spcPct val="107000"/>
                        </a:lnSpc>
                        <a:spcAft>
                          <a:spcPts val="0"/>
                        </a:spcAft>
                      </a:pPr>
                      <a:r>
                        <a:rPr lang="en-US" sz="1200" u="sng" kern="100">
                          <a:effectLst/>
                          <a:hlinkClick r:id="rId4"/>
                        </a:rPr>
                        <a:t>Adaptive Card</a:t>
                      </a:r>
                      <a:endParaRPr lang="ko-KR" sz="1200" kern="100">
                        <a:effectLst/>
                        <a:latin typeface="Malgun Gothic" panose="020B0503020000020004" pitchFamily="34" charset="-127"/>
                        <a:ea typeface="Malgun Gothic" panose="020B0503020000020004" pitchFamily="34" charset="-127"/>
                        <a:cs typeface="Times New Roman" panose="02020603050405020304" pitchFamily="18" charset="0"/>
                      </a:endParaRPr>
                    </a:p>
                  </a:txBody>
                  <a:tcPr marL="71852" marR="71852" marT="53889" marB="53889"/>
                </a:tc>
                <a:tc>
                  <a:txBody>
                    <a:bodyPr/>
                    <a:lstStyle/>
                    <a:p>
                      <a:pPr algn="just" latinLnBrk="1">
                        <a:lnSpc>
                          <a:spcPct val="107000"/>
                        </a:lnSpc>
                        <a:spcAft>
                          <a:spcPts val="800"/>
                        </a:spcAft>
                      </a:pPr>
                      <a:r>
                        <a:rPr lang="ko-KR" sz="1200" kern="100">
                          <a:effectLst/>
                        </a:rPr>
                        <a:t>텍스트나 음성</a:t>
                      </a:r>
                      <a:r>
                        <a:rPr lang="en-US" sz="1200" kern="100">
                          <a:effectLst/>
                        </a:rPr>
                        <a:t>, </a:t>
                      </a:r>
                      <a:r>
                        <a:rPr lang="ko-KR" sz="1200" kern="100">
                          <a:effectLst/>
                        </a:rPr>
                        <a:t>이미지</a:t>
                      </a:r>
                      <a:r>
                        <a:rPr lang="en-US" sz="1200" kern="100">
                          <a:effectLst/>
                        </a:rPr>
                        <a:t>, </a:t>
                      </a:r>
                      <a:r>
                        <a:rPr lang="ko-KR" sz="1200" kern="100">
                          <a:effectLst/>
                        </a:rPr>
                        <a:t>버튼과 입력 필드을 조합해서 정의해서 사용할 수 있는 카드로 모든 메신저에서 지원되는 것은 아니다</a:t>
                      </a:r>
                      <a:r>
                        <a:rPr lang="en-US" sz="1200" kern="100">
                          <a:effectLst/>
                        </a:rPr>
                        <a:t>. </a:t>
                      </a:r>
                      <a:r>
                        <a:rPr lang="ko-KR" sz="1200" kern="100">
                          <a:effectLst/>
                        </a:rPr>
                        <a:t>관련된 지원 목록은 </a:t>
                      </a:r>
                      <a:r>
                        <a:rPr lang="en-US" sz="1200" u="sng" kern="100">
                          <a:effectLst/>
                          <a:hlinkClick r:id="rId5"/>
                        </a:rPr>
                        <a:t>https://docs.microsoft.com/en-us/adaptive-cards/get-started/bots#channel-status</a:t>
                      </a:r>
                      <a:r>
                        <a:rPr lang="en-US" sz="1200" kern="100">
                          <a:effectLst/>
                        </a:rPr>
                        <a:t> </a:t>
                      </a:r>
                      <a:r>
                        <a:rPr lang="ko-KR" sz="1200" kern="100">
                          <a:effectLst/>
                        </a:rPr>
                        <a:t>에서 볼 수 있다</a:t>
                      </a:r>
                      <a:r>
                        <a:rPr lang="en-US" sz="1200" kern="100">
                          <a:effectLst/>
                        </a:rPr>
                        <a:t>. </a:t>
                      </a:r>
                      <a:endParaRPr lang="ko-KR" sz="1200" kern="100">
                        <a:effectLst/>
                        <a:latin typeface="Malgun Gothic" panose="020B0503020000020004" pitchFamily="34" charset="-127"/>
                        <a:ea typeface="Malgun Gothic" panose="020B0503020000020004" pitchFamily="34" charset="-127"/>
                        <a:cs typeface="Times New Roman" panose="02020603050405020304" pitchFamily="18" charset="0"/>
                      </a:endParaRPr>
                    </a:p>
                  </a:txBody>
                  <a:tcPr marL="71852" marR="71852" marT="53889" marB="53889"/>
                </a:tc>
                <a:extLst>
                  <a:ext uri="{0D108BD9-81ED-4DB2-BD59-A6C34878D82A}">
                    <a16:rowId xmlns:a16="http://schemas.microsoft.com/office/drawing/2014/main" val="605877663"/>
                  </a:ext>
                </a:extLst>
              </a:tr>
              <a:tr h="633255">
                <a:tc>
                  <a:txBody>
                    <a:bodyPr/>
                    <a:lstStyle/>
                    <a:p>
                      <a:pPr algn="just" latinLnBrk="1">
                        <a:lnSpc>
                          <a:spcPct val="107000"/>
                        </a:lnSpc>
                        <a:spcAft>
                          <a:spcPts val="800"/>
                        </a:spcAft>
                      </a:pPr>
                      <a:r>
                        <a:rPr lang="en-US" sz="1200" u="sng" kern="100">
                          <a:effectLst/>
                          <a:hlinkClick r:id="rId6"/>
                        </a:rPr>
                        <a:t>Animation Card</a:t>
                      </a:r>
                      <a:endParaRPr lang="ko-KR" sz="1200" kern="100">
                        <a:effectLst/>
                        <a:latin typeface="Malgun Gothic" panose="020B0503020000020004" pitchFamily="34" charset="-127"/>
                        <a:ea typeface="Malgun Gothic" panose="020B0503020000020004" pitchFamily="34" charset="-127"/>
                        <a:cs typeface="Times New Roman" panose="02020603050405020304" pitchFamily="18" charset="0"/>
                      </a:endParaRPr>
                    </a:p>
                  </a:txBody>
                  <a:tcPr marL="71852" marR="71852" marT="53889" marB="53889"/>
                </a:tc>
                <a:tc>
                  <a:txBody>
                    <a:bodyPr/>
                    <a:lstStyle/>
                    <a:p>
                      <a:pPr algn="just" latinLnBrk="1">
                        <a:lnSpc>
                          <a:spcPct val="107000"/>
                        </a:lnSpc>
                        <a:spcAft>
                          <a:spcPts val="800"/>
                        </a:spcAft>
                      </a:pPr>
                      <a:r>
                        <a:rPr lang="ko-KR" sz="1200" kern="100">
                          <a:effectLst/>
                        </a:rPr>
                        <a:t>애니메이션 </a:t>
                      </a:r>
                      <a:r>
                        <a:rPr lang="en-US" sz="1200" kern="100">
                          <a:effectLst/>
                        </a:rPr>
                        <a:t>GIF</a:t>
                      </a:r>
                      <a:r>
                        <a:rPr lang="ko-KR" sz="1200" kern="100">
                          <a:effectLst/>
                        </a:rPr>
                        <a:t>나 짧은 동영상을 이용해서 동적인 반응을 보여 줄 때 사용되는 카드이다</a:t>
                      </a:r>
                      <a:r>
                        <a:rPr lang="en-US" sz="1200" kern="100">
                          <a:effectLst/>
                        </a:rPr>
                        <a:t>. </a:t>
                      </a:r>
                      <a:endParaRPr lang="ko-KR" sz="1200" kern="100">
                        <a:effectLst/>
                        <a:latin typeface="Malgun Gothic" panose="020B0503020000020004" pitchFamily="34" charset="-127"/>
                        <a:ea typeface="Malgun Gothic" panose="020B0503020000020004" pitchFamily="34" charset="-127"/>
                        <a:cs typeface="Times New Roman" panose="02020603050405020304" pitchFamily="18" charset="0"/>
                      </a:endParaRPr>
                    </a:p>
                  </a:txBody>
                  <a:tcPr marL="71852" marR="71852" marT="53889" marB="53889"/>
                </a:tc>
                <a:extLst>
                  <a:ext uri="{0D108BD9-81ED-4DB2-BD59-A6C34878D82A}">
                    <a16:rowId xmlns:a16="http://schemas.microsoft.com/office/drawing/2014/main" val="2533894334"/>
                  </a:ext>
                </a:extLst>
              </a:tr>
              <a:tr h="441685">
                <a:tc>
                  <a:txBody>
                    <a:bodyPr/>
                    <a:lstStyle/>
                    <a:p>
                      <a:pPr algn="just" latinLnBrk="1">
                        <a:lnSpc>
                          <a:spcPct val="107000"/>
                        </a:lnSpc>
                        <a:spcAft>
                          <a:spcPts val="800"/>
                        </a:spcAft>
                      </a:pPr>
                      <a:r>
                        <a:rPr lang="en-US" sz="1200" u="sng" kern="100">
                          <a:effectLst/>
                          <a:hlinkClick r:id="rId7"/>
                        </a:rPr>
                        <a:t>Audio Card</a:t>
                      </a:r>
                      <a:endParaRPr lang="ko-KR" sz="1200" kern="100">
                        <a:effectLst/>
                        <a:latin typeface="Malgun Gothic" panose="020B0503020000020004" pitchFamily="34" charset="-127"/>
                        <a:ea typeface="Malgun Gothic" panose="020B0503020000020004" pitchFamily="34" charset="-127"/>
                        <a:cs typeface="Times New Roman" panose="02020603050405020304" pitchFamily="18" charset="0"/>
                      </a:endParaRPr>
                    </a:p>
                  </a:txBody>
                  <a:tcPr marL="71852" marR="71852" marT="53889" marB="53889"/>
                </a:tc>
                <a:tc>
                  <a:txBody>
                    <a:bodyPr/>
                    <a:lstStyle/>
                    <a:p>
                      <a:pPr algn="just" latinLnBrk="1">
                        <a:lnSpc>
                          <a:spcPct val="107000"/>
                        </a:lnSpc>
                        <a:spcAft>
                          <a:spcPts val="800"/>
                        </a:spcAft>
                      </a:pPr>
                      <a:r>
                        <a:rPr lang="ko-KR" sz="1200" kern="100">
                          <a:effectLst/>
                        </a:rPr>
                        <a:t>오디오 파일을 재생할 때 사용되는 카드이다</a:t>
                      </a:r>
                      <a:r>
                        <a:rPr lang="en-US" sz="1200" kern="100">
                          <a:effectLst/>
                        </a:rPr>
                        <a:t>. </a:t>
                      </a:r>
                      <a:endParaRPr lang="ko-KR" sz="1200" kern="100">
                        <a:effectLst/>
                        <a:latin typeface="Malgun Gothic" panose="020B0503020000020004" pitchFamily="34" charset="-127"/>
                        <a:ea typeface="Malgun Gothic" panose="020B0503020000020004" pitchFamily="34" charset="-127"/>
                        <a:cs typeface="Times New Roman" panose="02020603050405020304" pitchFamily="18" charset="0"/>
                      </a:endParaRPr>
                    </a:p>
                  </a:txBody>
                  <a:tcPr marL="71852" marR="71852" marT="53889" marB="53889"/>
                </a:tc>
                <a:extLst>
                  <a:ext uri="{0D108BD9-81ED-4DB2-BD59-A6C34878D82A}">
                    <a16:rowId xmlns:a16="http://schemas.microsoft.com/office/drawing/2014/main" val="4226051692"/>
                  </a:ext>
                </a:extLst>
              </a:tr>
              <a:tr h="633255">
                <a:tc>
                  <a:txBody>
                    <a:bodyPr/>
                    <a:lstStyle/>
                    <a:p>
                      <a:pPr algn="just" latinLnBrk="1">
                        <a:lnSpc>
                          <a:spcPct val="107000"/>
                        </a:lnSpc>
                        <a:spcAft>
                          <a:spcPts val="800"/>
                        </a:spcAft>
                      </a:pPr>
                      <a:r>
                        <a:rPr lang="en-US" sz="1200" u="sng" kern="100">
                          <a:effectLst/>
                          <a:hlinkClick r:id="rId8"/>
                        </a:rPr>
                        <a:t>Hero Card</a:t>
                      </a:r>
                      <a:endParaRPr lang="ko-KR" sz="1200" kern="100">
                        <a:effectLst/>
                        <a:latin typeface="Malgun Gothic" panose="020B0503020000020004" pitchFamily="34" charset="-127"/>
                        <a:ea typeface="Malgun Gothic" panose="020B0503020000020004" pitchFamily="34" charset="-127"/>
                        <a:cs typeface="Times New Roman" panose="02020603050405020304" pitchFamily="18" charset="0"/>
                      </a:endParaRPr>
                    </a:p>
                  </a:txBody>
                  <a:tcPr marL="71852" marR="71852" marT="53889" marB="53889"/>
                </a:tc>
                <a:tc>
                  <a:txBody>
                    <a:bodyPr/>
                    <a:lstStyle/>
                    <a:p>
                      <a:pPr algn="just" latinLnBrk="1">
                        <a:lnSpc>
                          <a:spcPct val="107000"/>
                        </a:lnSpc>
                        <a:spcAft>
                          <a:spcPts val="800"/>
                        </a:spcAft>
                      </a:pPr>
                      <a:r>
                        <a:rPr lang="ko-KR" sz="1200" kern="100">
                          <a:effectLst/>
                        </a:rPr>
                        <a:t>일반적으로 하나의 큰 이미지와 하나 이상의 버튼과 텍스트가 포함되는 카드이다</a:t>
                      </a:r>
                      <a:r>
                        <a:rPr lang="en-US" sz="1200" kern="100">
                          <a:effectLst/>
                        </a:rPr>
                        <a:t>. </a:t>
                      </a:r>
                      <a:endParaRPr lang="ko-KR" sz="1200" kern="100">
                        <a:effectLst/>
                        <a:latin typeface="Malgun Gothic" panose="020B0503020000020004" pitchFamily="34" charset="-127"/>
                        <a:ea typeface="Malgun Gothic" panose="020B0503020000020004" pitchFamily="34" charset="-127"/>
                        <a:cs typeface="Times New Roman" panose="02020603050405020304" pitchFamily="18" charset="0"/>
                      </a:endParaRPr>
                    </a:p>
                  </a:txBody>
                  <a:tcPr marL="71852" marR="71852" marT="53889" marB="53889"/>
                </a:tc>
                <a:extLst>
                  <a:ext uri="{0D108BD9-81ED-4DB2-BD59-A6C34878D82A}">
                    <a16:rowId xmlns:a16="http://schemas.microsoft.com/office/drawing/2014/main" val="2540515037"/>
                  </a:ext>
                </a:extLst>
              </a:tr>
              <a:tr h="633255">
                <a:tc>
                  <a:txBody>
                    <a:bodyPr/>
                    <a:lstStyle/>
                    <a:p>
                      <a:pPr algn="just" latinLnBrk="1">
                        <a:lnSpc>
                          <a:spcPct val="107000"/>
                        </a:lnSpc>
                        <a:spcAft>
                          <a:spcPts val="800"/>
                        </a:spcAft>
                      </a:pPr>
                      <a:r>
                        <a:rPr lang="en-US" sz="1200" u="sng" kern="100">
                          <a:effectLst/>
                          <a:hlinkClick r:id="rId9"/>
                        </a:rPr>
                        <a:t>Thumbnail Card</a:t>
                      </a:r>
                      <a:endParaRPr lang="ko-KR" sz="1200" kern="100">
                        <a:effectLst/>
                        <a:latin typeface="Malgun Gothic" panose="020B0503020000020004" pitchFamily="34" charset="-127"/>
                        <a:ea typeface="Malgun Gothic" panose="020B0503020000020004" pitchFamily="34" charset="-127"/>
                        <a:cs typeface="Times New Roman" panose="02020603050405020304" pitchFamily="18" charset="0"/>
                      </a:endParaRPr>
                    </a:p>
                  </a:txBody>
                  <a:tcPr marL="71852" marR="71852" marT="53889" marB="53889"/>
                </a:tc>
                <a:tc>
                  <a:txBody>
                    <a:bodyPr/>
                    <a:lstStyle/>
                    <a:p>
                      <a:pPr algn="just" latinLnBrk="1">
                        <a:lnSpc>
                          <a:spcPct val="107000"/>
                        </a:lnSpc>
                        <a:spcAft>
                          <a:spcPts val="800"/>
                        </a:spcAft>
                      </a:pPr>
                      <a:r>
                        <a:rPr lang="en-US" sz="1200" kern="100">
                          <a:effectLst/>
                        </a:rPr>
                        <a:t>Hero Card</a:t>
                      </a:r>
                      <a:r>
                        <a:rPr lang="ko-KR" sz="1200" kern="100">
                          <a:effectLst/>
                        </a:rPr>
                        <a:t>와 비슷하지만 썸네일 이미지가 포함된 카드이다</a:t>
                      </a:r>
                      <a:r>
                        <a:rPr lang="en-US" sz="1200" kern="100">
                          <a:effectLst/>
                        </a:rPr>
                        <a:t>. </a:t>
                      </a:r>
                      <a:endParaRPr lang="ko-KR" sz="1200" kern="100">
                        <a:effectLst/>
                        <a:latin typeface="Malgun Gothic" panose="020B0503020000020004" pitchFamily="34" charset="-127"/>
                        <a:ea typeface="Malgun Gothic" panose="020B0503020000020004" pitchFamily="34" charset="-127"/>
                        <a:cs typeface="Times New Roman" panose="02020603050405020304" pitchFamily="18" charset="0"/>
                      </a:endParaRPr>
                    </a:p>
                  </a:txBody>
                  <a:tcPr marL="71852" marR="71852" marT="53889" marB="53889"/>
                </a:tc>
                <a:extLst>
                  <a:ext uri="{0D108BD9-81ED-4DB2-BD59-A6C34878D82A}">
                    <a16:rowId xmlns:a16="http://schemas.microsoft.com/office/drawing/2014/main" val="348971183"/>
                  </a:ext>
                </a:extLst>
              </a:tr>
              <a:tr h="633255">
                <a:tc>
                  <a:txBody>
                    <a:bodyPr/>
                    <a:lstStyle/>
                    <a:p>
                      <a:pPr algn="just" latinLnBrk="1">
                        <a:lnSpc>
                          <a:spcPct val="107000"/>
                        </a:lnSpc>
                        <a:spcAft>
                          <a:spcPts val="800"/>
                        </a:spcAft>
                      </a:pPr>
                      <a:r>
                        <a:rPr lang="en-US" sz="1200" u="sng" kern="100">
                          <a:effectLst/>
                          <a:hlinkClick r:id="rId10"/>
                        </a:rPr>
                        <a:t>Receipt Card</a:t>
                      </a:r>
                      <a:endParaRPr lang="ko-KR" sz="1200" kern="100">
                        <a:effectLst/>
                        <a:latin typeface="Malgun Gothic" panose="020B0503020000020004" pitchFamily="34" charset="-127"/>
                        <a:ea typeface="Malgun Gothic" panose="020B0503020000020004" pitchFamily="34" charset="-127"/>
                        <a:cs typeface="Times New Roman" panose="02020603050405020304" pitchFamily="18" charset="0"/>
                      </a:endParaRPr>
                    </a:p>
                  </a:txBody>
                  <a:tcPr marL="71852" marR="71852" marT="53889" marB="53889"/>
                </a:tc>
                <a:tc>
                  <a:txBody>
                    <a:bodyPr/>
                    <a:lstStyle/>
                    <a:p>
                      <a:pPr algn="just" latinLnBrk="1">
                        <a:lnSpc>
                          <a:spcPct val="107000"/>
                        </a:lnSpc>
                        <a:spcAft>
                          <a:spcPts val="800"/>
                        </a:spcAft>
                      </a:pPr>
                      <a:r>
                        <a:rPr lang="en-US" sz="1200" kern="100">
                          <a:effectLst/>
                        </a:rPr>
                        <a:t> </a:t>
                      </a:r>
                      <a:r>
                        <a:rPr lang="ko-KR" sz="1200" kern="100">
                          <a:effectLst/>
                        </a:rPr>
                        <a:t>영수증을 제공할 수 있도록 해주는 카드이다</a:t>
                      </a:r>
                      <a:r>
                        <a:rPr lang="en-US" sz="1200" kern="100">
                          <a:effectLst/>
                        </a:rPr>
                        <a:t>. </a:t>
                      </a:r>
                      <a:r>
                        <a:rPr lang="ko-KR" sz="1200" kern="100">
                          <a:effectLst/>
                        </a:rPr>
                        <a:t>영수증에는 항목과 총 비용 그리고 </a:t>
                      </a:r>
                      <a:r>
                        <a:rPr lang="en-US" sz="1200" kern="100">
                          <a:effectLst/>
                        </a:rPr>
                        <a:t>VAT</a:t>
                      </a:r>
                      <a:r>
                        <a:rPr lang="ko-KR" sz="1200" kern="100">
                          <a:effectLst/>
                        </a:rPr>
                        <a:t>등을 표현할 수 있다</a:t>
                      </a:r>
                      <a:r>
                        <a:rPr lang="en-US" sz="1200" kern="100">
                          <a:effectLst/>
                        </a:rPr>
                        <a:t>. </a:t>
                      </a:r>
                      <a:endParaRPr lang="ko-KR" sz="1200" kern="100">
                        <a:effectLst/>
                        <a:latin typeface="Malgun Gothic" panose="020B0503020000020004" pitchFamily="34" charset="-127"/>
                        <a:ea typeface="Malgun Gothic" panose="020B0503020000020004" pitchFamily="34" charset="-127"/>
                        <a:cs typeface="Times New Roman" panose="02020603050405020304" pitchFamily="18" charset="0"/>
                      </a:endParaRPr>
                    </a:p>
                  </a:txBody>
                  <a:tcPr marL="71852" marR="71852" marT="53889" marB="53889"/>
                </a:tc>
                <a:extLst>
                  <a:ext uri="{0D108BD9-81ED-4DB2-BD59-A6C34878D82A}">
                    <a16:rowId xmlns:a16="http://schemas.microsoft.com/office/drawing/2014/main" val="2891927438"/>
                  </a:ext>
                </a:extLst>
              </a:tr>
              <a:tr h="633255">
                <a:tc>
                  <a:txBody>
                    <a:bodyPr/>
                    <a:lstStyle/>
                    <a:p>
                      <a:pPr algn="just" latinLnBrk="1">
                        <a:lnSpc>
                          <a:spcPct val="107000"/>
                        </a:lnSpc>
                        <a:spcAft>
                          <a:spcPts val="800"/>
                        </a:spcAft>
                      </a:pPr>
                      <a:r>
                        <a:rPr lang="en-US" sz="1200" u="sng" kern="100">
                          <a:effectLst/>
                          <a:hlinkClick r:id="rId11"/>
                        </a:rPr>
                        <a:t>SignIn Card</a:t>
                      </a:r>
                      <a:endParaRPr lang="ko-KR" sz="1200" kern="100">
                        <a:effectLst/>
                        <a:latin typeface="Malgun Gothic" panose="020B0503020000020004" pitchFamily="34" charset="-127"/>
                        <a:ea typeface="Malgun Gothic" panose="020B0503020000020004" pitchFamily="34" charset="-127"/>
                        <a:cs typeface="Times New Roman" panose="02020603050405020304" pitchFamily="18" charset="0"/>
                      </a:endParaRPr>
                    </a:p>
                  </a:txBody>
                  <a:tcPr marL="71852" marR="71852" marT="53889" marB="53889"/>
                </a:tc>
                <a:tc>
                  <a:txBody>
                    <a:bodyPr/>
                    <a:lstStyle/>
                    <a:p>
                      <a:pPr algn="just" latinLnBrk="1">
                        <a:lnSpc>
                          <a:spcPct val="107000"/>
                        </a:lnSpc>
                        <a:spcAft>
                          <a:spcPts val="800"/>
                        </a:spcAft>
                      </a:pPr>
                      <a:r>
                        <a:rPr lang="ko-KR" sz="1200" kern="100">
                          <a:effectLst/>
                        </a:rPr>
                        <a:t>사용자 로그인을 요청할 수 있게 해주는 카드</a:t>
                      </a:r>
                      <a:r>
                        <a:rPr lang="en-US" sz="1200" kern="100">
                          <a:effectLst/>
                        </a:rPr>
                        <a:t>. </a:t>
                      </a:r>
                      <a:r>
                        <a:rPr lang="ko-KR" sz="1200" kern="100">
                          <a:effectLst/>
                        </a:rPr>
                        <a:t>텍스트와 로그인과정을 시작할 수 있도록 버튼 등이 포함 되어 있다</a:t>
                      </a:r>
                      <a:r>
                        <a:rPr lang="en-US" sz="1200" kern="100">
                          <a:effectLst/>
                        </a:rPr>
                        <a:t>. </a:t>
                      </a:r>
                      <a:endParaRPr lang="ko-KR" sz="1200" kern="100">
                        <a:effectLst/>
                        <a:latin typeface="Malgun Gothic" panose="020B0503020000020004" pitchFamily="34" charset="-127"/>
                        <a:ea typeface="Malgun Gothic" panose="020B0503020000020004" pitchFamily="34" charset="-127"/>
                        <a:cs typeface="Times New Roman" panose="02020603050405020304" pitchFamily="18" charset="0"/>
                      </a:endParaRPr>
                    </a:p>
                  </a:txBody>
                  <a:tcPr marL="71852" marR="71852" marT="53889" marB="53889"/>
                </a:tc>
                <a:extLst>
                  <a:ext uri="{0D108BD9-81ED-4DB2-BD59-A6C34878D82A}">
                    <a16:rowId xmlns:a16="http://schemas.microsoft.com/office/drawing/2014/main" val="2423867918"/>
                  </a:ext>
                </a:extLst>
              </a:tr>
              <a:tr h="441685">
                <a:tc>
                  <a:txBody>
                    <a:bodyPr/>
                    <a:lstStyle/>
                    <a:p>
                      <a:pPr algn="just" latinLnBrk="1">
                        <a:lnSpc>
                          <a:spcPct val="107000"/>
                        </a:lnSpc>
                        <a:spcAft>
                          <a:spcPts val="800"/>
                        </a:spcAft>
                      </a:pPr>
                      <a:r>
                        <a:rPr lang="en-US" sz="1200" u="sng" kern="100">
                          <a:effectLst/>
                          <a:hlinkClick r:id="rId12"/>
                        </a:rPr>
                        <a:t>Video Card</a:t>
                      </a:r>
                      <a:endParaRPr lang="ko-KR" sz="1200" kern="100">
                        <a:effectLst/>
                        <a:latin typeface="Malgun Gothic" panose="020B0503020000020004" pitchFamily="34" charset="-127"/>
                        <a:ea typeface="Malgun Gothic" panose="020B0503020000020004" pitchFamily="34" charset="-127"/>
                        <a:cs typeface="Times New Roman" panose="02020603050405020304" pitchFamily="18" charset="0"/>
                      </a:endParaRPr>
                    </a:p>
                  </a:txBody>
                  <a:tcPr marL="71852" marR="71852" marT="53889" marB="53889"/>
                </a:tc>
                <a:tc>
                  <a:txBody>
                    <a:bodyPr/>
                    <a:lstStyle/>
                    <a:p>
                      <a:pPr algn="just" latinLnBrk="1">
                        <a:lnSpc>
                          <a:spcPct val="107000"/>
                        </a:lnSpc>
                        <a:spcAft>
                          <a:spcPts val="800"/>
                        </a:spcAft>
                      </a:pPr>
                      <a:r>
                        <a:rPr lang="ko-KR" sz="1200" kern="100" dirty="0">
                          <a:effectLst/>
                        </a:rPr>
                        <a:t>비디오를 보여주고 재생할 수 있는 카드이다</a:t>
                      </a:r>
                      <a:r>
                        <a:rPr lang="en-US" sz="1200" kern="100" dirty="0">
                          <a:effectLst/>
                        </a:rPr>
                        <a:t>. </a:t>
                      </a:r>
                      <a:endParaRPr lang="ko-KR" sz="1200" kern="100" dirty="0">
                        <a:effectLst/>
                        <a:latin typeface="Malgun Gothic" panose="020B0503020000020004" pitchFamily="34" charset="-127"/>
                        <a:ea typeface="Malgun Gothic" panose="020B0503020000020004" pitchFamily="34" charset="-127"/>
                        <a:cs typeface="Times New Roman" panose="02020603050405020304" pitchFamily="18" charset="0"/>
                      </a:endParaRPr>
                    </a:p>
                  </a:txBody>
                  <a:tcPr marL="71852" marR="71852" marT="53889" marB="53889"/>
                </a:tc>
                <a:extLst>
                  <a:ext uri="{0D108BD9-81ED-4DB2-BD59-A6C34878D82A}">
                    <a16:rowId xmlns:a16="http://schemas.microsoft.com/office/drawing/2014/main" val="2820207547"/>
                  </a:ext>
                </a:extLst>
              </a:tr>
            </a:tbl>
          </a:graphicData>
        </a:graphic>
      </p:graphicFrame>
    </p:spTree>
    <p:extLst>
      <p:ext uri="{BB962C8B-B14F-4D97-AF65-F5344CB8AC3E}">
        <p14:creationId xmlns:p14="http://schemas.microsoft.com/office/powerpoint/2010/main" val="2286717737"/>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0" y="1633537"/>
            <a:ext cx="11915775" cy="5360987"/>
          </a:xfrm>
        </p:spPr>
        <p:txBody>
          <a:bodyPr>
            <a:normAutofit/>
          </a:bodyPr>
          <a:lstStyle/>
          <a:p>
            <a:pPr marL="346495" indent="0">
              <a:buNone/>
            </a:pPr>
            <a:r>
              <a:rPr lang="en-US" sz="3600" dirty="0">
                <a:latin typeface="Arial Rounded MT Bold" panose="020F0704030504030204" pitchFamily="34" charset="0"/>
              </a:rPr>
              <a:t>http://github.com/KoreaEva/Bot</a:t>
            </a:r>
          </a:p>
        </p:txBody>
      </p:sp>
      <p:sp>
        <p:nvSpPr>
          <p:cNvPr id="4" name="Title 2"/>
          <p:cNvSpPr txBox="1">
            <a:spLocks/>
          </p:cNvSpPr>
          <p:nvPr/>
        </p:nvSpPr>
        <p:spPr>
          <a:xfrm>
            <a:off x="473969" y="105993"/>
            <a:ext cx="11300393" cy="1351952"/>
          </a:xfrm>
          <a:prstGeom prst="rect">
            <a:avLst/>
          </a:prstGeom>
        </p:spPr>
        <p:txBody>
          <a:bodyPr vert="horz" lIns="91440" tIns="45720" rIns="91440" bIns="45720" rtlCol="0" anchor="ctr">
            <a:normAutofit/>
          </a:bodyPr>
          <a:lstStyle>
            <a:lvl1pPr algn="l" defTabSz="932597" rtl="0" eaLnBrk="1" latinLnBrk="0" hangingPunct="1">
              <a:lnSpc>
                <a:spcPct val="90000"/>
              </a:lnSpc>
              <a:spcBef>
                <a:spcPct val="0"/>
              </a:spcBef>
              <a:buNone/>
              <a:defRPr sz="5507" kern="1200">
                <a:solidFill>
                  <a:schemeClr val="bg1"/>
                </a:solidFill>
                <a:latin typeface="+mj-lt"/>
                <a:ea typeface="+mj-ea"/>
                <a:cs typeface="+mj-cs"/>
              </a:defRPr>
            </a:lvl1pPr>
          </a:lstStyle>
          <a:p>
            <a:pPr marL="0" marR="0" lvl="0" indent="0" algn="l" defTabSz="932597" rtl="0" eaLnBrk="1" fontAlgn="auto" latinLnBrk="0" hangingPunct="1">
              <a:lnSpc>
                <a:spcPct val="90000"/>
              </a:lnSpc>
              <a:spcBef>
                <a:spcPct val="0"/>
              </a:spcBef>
              <a:spcAft>
                <a:spcPts val="0"/>
              </a:spcAft>
              <a:buClrTx/>
              <a:buSzTx/>
              <a:buFontTx/>
              <a:buNone/>
              <a:tabLst/>
              <a:defRPr/>
            </a:pPr>
            <a:r>
              <a:rPr kumimoji="0" lang="ko-KR" altLang="en-US" sz="5507" b="0" i="0" u="none" strike="noStrike" kern="1200" cap="none" spc="0" normalizeH="0" baseline="0" noProof="0" dirty="0">
                <a:ln>
                  <a:noFill/>
                </a:ln>
                <a:solidFill>
                  <a:srgbClr val="FFFFFF"/>
                </a:solidFill>
                <a:effectLst/>
                <a:uLnTx/>
                <a:uFillTx/>
                <a:latin typeface="Segoe UI Light"/>
                <a:ea typeface="+mj-ea"/>
                <a:cs typeface="+mj-cs"/>
              </a:rPr>
              <a:t>자세한 내용은 </a:t>
            </a:r>
            <a:r>
              <a:rPr kumimoji="0" lang="en-US" altLang="ko-KR" sz="5507" b="0" i="0" u="none" strike="noStrike" kern="1200" cap="none" spc="0" normalizeH="0" baseline="0" noProof="0" dirty="0" err="1">
                <a:ln>
                  <a:noFill/>
                </a:ln>
                <a:solidFill>
                  <a:srgbClr val="FFFFFF"/>
                </a:solidFill>
                <a:effectLst/>
                <a:uLnTx/>
                <a:uFillTx/>
                <a:latin typeface="Arial Rounded MT Bold" panose="020F0704030504030204" pitchFamily="34" charset="0"/>
                <a:ea typeface="+mj-ea"/>
                <a:cs typeface="+mj-cs"/>
              </a:rPr>
              <a:t>Github</a:t>
            </a:r>
            <a:endParaRPr kumimoji="0" lang="en-US" sz="5507" b="0" i="0" u="none" strike="noStrike" kern="1200" cap="none" spc="0" normalizeH="0" baseline="0" noProof="0" dirty="0">
              <a:ln>
                <a:noFill/>
              </a:ln>
              <a:solidFill>
                <a:srgbClr val="FFFFFF"/>
              </a:solidFill>
              <a:effectLst/>
              <a:uLnTx/>
              <a:uFillTx/>
              <a:latin typeface="Arial Rounded MT Bold" panose="020F0704030504030204" pitchFamily="34" charset="0"/>
              <a:ea typeface="+mj-ea"/>
              <a:cs typeface="+mj-cs"/>
            </a:endParaRPr>
          </a:p>
        </p:txBody>
      </p:sp>
    </p:spTree>
    <p:extLst>
      <p:ext uri="{BB962C8B-B14F-4D97-AF65-F5344CB8AC3E}">
        <p14:creationId xmlns:p14="http://schemas.microsoft.com/office/powerpoint/2010/main" val="386945852"/>
      </p:ext>
    </p:extLst>
  </p:cSld>
  <p:clrMapOvr>
    <a:masterClrMapping/>
  </p:clrMapOvr>
  <p:transition spd="slow">
    <p:push dir="u"/>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표 1"/>
          <p:cNvGraphicFramePr>
            <a:graphicFrameLocks noGrp="1"/>
          </p:cNvGraphicFramePr>
          <p:nvPr>
            <p:extLst>
              <p:ext uri="{D42A27DB-BD31-4B8C-83A1-F6EECF244321}">
                <p14:modId xmlns:p14="http://schemas.microsoft.com/office/powerpoint/2010/main" val="829330473"/>
              </p:ext>
            </p:extLst>
          </p:nvPr>
        </p:nvGraphicFramePr>
        <p:xfrm>
          <a:off x="579437" y="1592262"/>
          <a:ext cx="8001000" cy="3813286"/>
        </p:xfrm>
        <a:graphic>
          <a:graphicData uri="http://schemas.openxmlformats.org/drawingml/2006/table">
            <a:tbl>
              <a:tblPr/>
              <a:tblGrid>
                <a:gridCol w="1752600">
                  <a:extLst>
                    <a:ext uri="{9D8B030D-6E8A-4147-A177-3AD203B41FA5}">
                      <a16:colId xmlns:a16="http://schemas.microsoft.com/office/drawing/2014/main" val="3262098001"/>
                    </a:ext>
                  </a:extLst>
                </a:gridCol>
                <a:gridCol w="6248400">
                  <a:extLst>
                    <a:ext uri="{9D8B030D-6E8A-4147-A177-3AD203B41FA5}">
                      <a16:colId xmlns:a16="http://schemas.microsoft.com/office/drawing/2014/main" val="3783579594"/>
                    </a:ext>
                  </a:extLst>
                </a:gridCol>
              </a:tblGrid>
              <a:tr h="172987">
                <a:tc>
                  <a:txBody>
                    <a:bodyPr/>
                    <a:lstStyle/>
                    <a:p>
                      <a:r>
                        <a:rPr lang="en-US" sz="1800" b="1">
                          <a:solidFill>
                            <a:schemeClr val="bg1"/>
                          </a:solidFill>
                          <a:effectLst/>
                          <a:latin typeface="Segoe UI" panose="020B0502040204020203" pitchFamily="34" charset="0"/>
                        </a:rPr>
                        <a:t>Action types</a:t>
                      </a:r>
                      <a:endParaRPr lang="en-US" sz="1800" b="0">
                        <a:solidFill>
                          <a:schemeClr val="bg1"/>
                        </a:solidFill>
                        <a:effectLst/>
                        <a:latin typeface="Segoe UI" panose="020B0502040204020203" pitchFamily="34" charset="0"/>
                      </a:endParaRPr>
                    </a:p>
                  </a:txBody>
                  <a:tcPr marL="32035" marR="32035" marT="22882" marB="18306"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r>
                        <a:rPr lang="en-US" sz="1800" b="1">
                          <a:solidFill>
                            <a:schemeClr val="bg1"/>
                          </a:solidFill>
                          <a:effectLst/>
                          <a:latin typeface="Segoe UI" panose="020B0502040204020203" pitchFamily="34" charset="0"/>
                        </a:rPr>
                        <a:t>Content of value property</a:t>
                      </a:r>
                      <a:endParaRPr lang="en-US" sz="1800" b="0">
                        <a:solidFill>
                          <a:schemeClr val="bg1"/>
                        </a:solidFill>
                        <a:effectLst/>
                        <a:latin typeface="Segoe UI" panose="020B0502040204020203" pitchFamily="34" charset="0"/>
                      </a:endParaRPr>
                    </a:p>
                  </a:txBody>
                  <a:tcPr marL="32035" marR="32035" marT="22882" marB="18306"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566815561"/>
                  </a:ext>
                </a:extLst>
              </a:tr>
              <a:tr h="154682">
                <a:tc>
                  <a:txBody>
                    <a:bodyPr/>
                    <a:lstStyle/>
                    <a:p>
                      <a:r>
                        <a:rPr lang="en-US" sz="1800" b="1">
                          <a:solidFill>
                            <a:schemeClr val="bg1"/>
                          </a:solidFill>
                          <a:effectLst/>
                        </a:rPr>
                        <a:t>openUrl</a:t>
                      </a:r>
                      <a:endParaRPr lang="en-US" sz="1800">
                        <a:solidFill>
                          <a:schemeClr val="bg1"/>
                        </a:solidFill>
                        <a:effectLst/>
                      </a:endParaRPr>
                    </a:p>
                  </a:txBody>
                  <a:tcPr marL="32035" marR="32035" marT="13729" marB="9153"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r>
                        <a:rPr lang="en-US" sz="1800">
                          <a:solidFill>
                            <a:schemeClr val="bg1"/>
                          </a:solidFill>
                          <a:effectLst/>
                        </a:rPr>
                        <a:t>URL to be opened in the built-in browser.</a:t>
                      </a:r>
                    </a:p>
                  </a:txBody>
                  <a:tcPr marL="32035" marR="32035" marT="13729" marB="9153"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498881288"/>
                  </a:ext>
                </a:extLst>
              </a:tr>
              <a:tr h="418282">
                <a:tc>
                  <a:txBody>
                    <a:bodyPr/>
                    <a:lstStyle/>
                    <a:p>
                      <a:r>
                        <a:rPr lang="en-US" sz="1800" b="1">
                          <a:solidFill>
                            <a:schemeClr val="bg1"/>
                          </a:solidFill>
                          <a:effectLst/>
                        </a:rPr>
                        <a:t>imBack</a:t>
                      </a:r>
                      <a:endParaRPr lang="en-US" sz="1800">
                        <a:solidFill>
                          <a:schemeClr val="bg1"/>
                        </a:solidFill>
                        <a:effectLst/>
                      </a:endParaRPr>
                    </a:p>
                  </a:txBody>
                  <a:tcPr marL="32035" marR="32035" marT="13729" marB="9153"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r>
                        <a:rPr lang="en-US" sz="1800">
                          <a:solidFill>
                            <a:schemeClr val="bg1"/>
                          </a:solidFill>
                          <a:effectLst/>
                        </a:rPr>
                        <a:t>Text of message which client will sent back to bot as ordinary chat message. All other participants will see that was posted to the bot and who posted this.</a:t>
                      </a:r>
                    </a:p>
                  </a:txBody>
                  <a:tcPr marL="32035" marR="32035" marT="13729" marB="9153"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4038366200"/>
                  </a:ext>
                </a:extLst>
              </a:tr>
              <a:tr h="286482">
                <a:tc>
                  <a:txBody>
                    <a:bodyPr/>
                    <a:lstStyle/>
                    <a:p>
                      <a:r>
                        <a:rPr lang="en-US" sz="1800" b="1">
                          <a:solidFill>
                            <a:schemeClr val="bg1"/>
                          </a:solidFill>
                          <a:effectLst/>
                        </a:rPr>
                        <a:t>postBack</a:t>
                      </a:r>
                      <a:endParaRPr lang="en-US" sz="1800">
                        <a:solidFill>
                          <a:schemeClr val="bg1"/>
                        </a:solidFill>
                        <a:effectLst/>
                      </a:endParaRPr>
                    </a:p>
                  </a:txBody>
                  <a:tcPr marL="32035" marR="32035" marT="13729" marB="9153"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r>
                        <a:rPr lang="en-US" sz="1800" dirty="0">
                          <a:solidFill>
                            <a:schemeClr val="bg1"/>
                          </a:solidFill>
                          <a:effectLst/>
                        </a:rPr>
                        <a:t>Text of message which client will post to bot. Client applications will not display this message.</a:t>
                      </a:r>
                    </a:p>
                  </a:txBody>
                  <a:tcPr marL="32035" marR="32035" marT="13729" marB="9153"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340432334"/>
                  </a:ext>
                </a:extLst>
              </a:tr>
              <a:tr h="286482">
                <a:tc>
                  <a:txBody>
                    <a:bodyPr/>
                    <a:lstStyle/>
                    <a:p>
                      <a:r>
                        <a:rPr lang="en-US" sz="1800" b="1">
                          <a:solidFill>
                            <a:schemeClr val="bg1"/>
                          </a:solidFill>
                          <a:effectLst/>
                        </a:rPr>
                        <a:t>call</a:t>
                      </a:r>
                      <a:endParaRPr lang="en-US" sz="1800">
                        <a:solidFill>
                          <a:schemeClr val="bg1"/>
                        </a:solidFill>
                        <a:effectLst/>
                      </a:endParaRPr>
                    </a:p>
                  </a:txBody>
                  <a:tcPr marL="32035" marR="32035" marT="13729" marB="9153"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r>
                        <a:rPr lang="en-US" sz="1800">
                          <a:solidFill>
                            <a:schemeClr val="bg1"/>
                          </a:solidFill>
                          <a:effectLst/>
                        </a:rPr>
                        <a:t>Destination for a call in following format: "tel:123123123123"</a:t>
                      </a:r>
                    </a:p>
                  </a:txBody>
                  <a:tcPr marL="32035" marR="32035" marT="13729" marB="9153"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4045198607"/>
                  </a:ext>
                </a:extLst>
              </a:tr>
              <a:tr h="154682">
                <a:tc>
                  <a:txBody>
                    <a:bodyPr/>
                    <a:lstStyle/>
                    <a:p>
                      <a:r>
                        <a:rPr lang="en-US" sz="1800" b="1">
                          <a:solidFill>
                            <a:schemeClr val="bg1"/>
                          </a:solidFill>
                          <a:effectLst/>
                        </a:rPr>
                        <a:t>playAudio</a:t>
                      </a:r>
                      <a:endParaRPr lang="en-US" sz="1800">
                        <a:solidFill>
                          <a:schemeClr val="bg1"/>
                        </a:solidFill>
                        <a:effectLst/>
                      </a:endParaRPr>
                    </a:p>
                  </a:txBody>
                  <a:tcPr marL="32035" marR="32035" marT="13729" marB="9153"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r>
                        <a:rPr lang="en-US" sz="1800">
                          <a:solidFill>
                            <a:schemeClr val="bg1"/>
                          </a:solidFill>
                          <a:effectLst/>
                        </a:rPr>
                        <a:t>playback audio container referenced by URL</a:t>
                      </a:r>
                    </a:p>
                  </a:txBody>
                  <a:tcPr marL="32035" marR="32035" marT="13729" marB="9153"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883916256"/>
                  </a:ext>
                </a:extLst>
              </a:tr>
              <a:tr h="154682">
                <a:tc>
                  <a:txBody>
                    <a:bodyPr/>
                    <a:lstStyle/>
                    <a:p>
                      <a:r>
                        <a:rPr lang="en-US" sz="1800" b="1">
                          <a:solidFill>
                            <a:schemeClr val="bg1"/>
                          </a:solidFill>
                          <a:effectLst/>
                        </a:rPr>
                        <a:t>playVideo</a:t>
                      </a:r>
                      <a:endParaRPr lang="en-US" sz="1800">
                        <a:solidFill>
                          <a:schemeClr val="bg1"/>
                        </a:solidFill>
                        <a:effectLst/>
                      </a:endParaRPr>
                    </a:p>
                  </a:txBody>
                  <a:tcPr marL="32035" marR="32035" marT="13729" marB="9153"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r>
                        <a:rPr lang="en-US" sz="1800">
                          <a:solidFill>
                            <a:schemeClr val="bg1"/>
                          </a:solidFill>
                          <a:effectLst/>
                        </a:rPr>
                        <a:t>playback video container referenced by URL</a:t>
                      </a:r>
                    </a:p>
                  </a:txBody>
                  <a:tcPr marL="32035" marR="32035" marT="13729" marB="9153"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53509576"/>
                  </a:ext>
                </a:extLst>
              </a:tr>
              <a:tr h="154682">
                <a:tc>
                  <a:txBody>
                    <a:bodyPr/>
                    <a:lstStyle/>
                    <a:p>
                      <a:r>
                        <a:rPr lang="en-US" sz="1800" b="1">
                          <a:solidFill>
                            <a:schemeClr val="bg1"/>
                          </a:solidFill>
                          <a:effectLst/>
                        </a:rPr>
                        <a:t>showImage</a:t>
                      </a:r>
                      <a:endParaRPr lang="en-US" sz="1800">
                        <a:solidFill>
                          <a:schemeClr val="bg1"/>
                        </a:solidFill>
                        <a:effectLst/>
                      </a:endParaRPr>
                    </a:p>
                  </a:txBody>
                  <a:tcPr marL="32035" marR="32035" marT="13729" marB="9153"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r>
                        <a:rPr lang="en-US" sz="1800">
                          <a:solidFill>
                            <a:schemeClr val="bg1"/>
                          </a:solidFill>
                          <a:effectLst/>
                        </a:rPr>
                        <a:t>show image referenced by URL</a:t>
                      </a:r>
                    </a:p>
                  </a:txBody>
                  <a:tcPr marL="32035" marR="32035" marT="13729" marB="9153"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917155688"/>
                  </a:ext>
                </a:extLst>
              </a:tr>
              <a:tr h="154682">
                <a:tc>
                  <a:txBody>
                    <a:bodyPr/>
                    <a:lstStyle/>
                    <a:p>
                      <a:r>
                        <a:rPr lang="en-US" sz="1800" b="1">
                          <a:solidFill>
                            <a:schemeClr val="bg1"/>
                          </a:solidFill>
                          <a:effectLst/>
                        </a:rPr>
                        <a:t>downloadFile</a:t>
                      </a:r>
                      <a:endParaRPr lang="en-US" sz="1800">
                        <a:solidFill>
                          <a:schemeClr val="bg1"/>
                        </a:solidFill>
                        <a:effectLst/>
                      </a:endParaRPr>
                    </a:p>
                  </a:txBody>
                  <a:tcPr marL="32035" marR="32035" marT="13729" marB="9153"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r>
                        <a:rPr lang="en-US" sz="1800">
                          <a:solidFill>
                            <a:schemeClr val="bg1"/>
                          </a:solidFill>
                          <a:effectLst/>
                        </a:rPr>
                        <a:t>download file referenced by URL</a:t>
                      </a:r>
                    </a:p>
                  </a:txBody>
                  <a:tcPr marL="32035" marR="32035" marT="13729" marB="9153"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501597601"/>
                  </a:ext>
                </a:extLst>
              </a:tr>
              <a:tr h="154682">
                <a:tc>
                  <a:txBody>
                    <a:bodyPr/>
                    <a:lstStyle/>
                    <a:p>
                      <a:r>
                        <a:rPr lang="en-US" sz="1800" b="1">
                          <a:solidFill>
                            <a:schemeClr val="bg1"/>
                          </a:solidFill>
                          <a:effectLst/>
                        </a:rPr>
                        <a:t>signin</a:t>
                      </a:r>
                      <a:endParaRPr lang="en-US" sz="1800">
                        <a:solidFill>
                          <a:schemeClr val="bg1"/>
                        </a:solidFill>
                        <a:effectLst/>
                      </a:endParaRPr>
                    </a:p>
                  </a:txBody>
                  <a:tcPr marL="32035" marR="32035" marT="13729" marB="9153"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r>
                        <a:rPr lang="en-US" sz="1800" dirty="0">
                          <a:solidFill>
                            <a:schemeClr val="bg1"/>
                          </a:solidFill>
                          <a:effectLst/>
                        </a:rPr>
                        <a:t>OAuth flow URL</a:t>
                      </a:r>
                    </a:p>
                  </a:txBody>
                  <a:tcPr marL="32035" marR="32035" marT="13729" marB="9153"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307057009"/>
                  </a:ext>
                </a:extLst>
              </a:tr>
            </a:tbl>
          </a:graphicData>
        </a:graphic>
      </p:graphicFrame>
      <p:sp>
        <p:nvSpPr>
          <p:cNvPr id="3" name="Title 2"/>
          <p:cNvSpPr txBox="1">
            <a:spLocks/>
          </p:cNvSpPr>
          <p:nvPr/>
        </p:nvSpPr>
        <p:spPr>
          <a:xfrm>
            <a:off x="473969" y="105993"/>
            <a:ext cx="11300393" cy="1351952"/>
          </a:xfrm>
          <a:prstGeom prst="rect">
            <a:avLst/>
          </a:prstGeom>
        </p:spPr>
        <p:txBody>
          <a:bodyPr vert="horz" lIns="91440" tIns="45720" rIns="91440" bIns="45720" rtlCol="0" anchor="ctr">
            <a:normAutofit/>
          </a:bodyPr>
          <a:lstStyle>
            <a:lvl1pPr algn="l" defTabSz="932597" rtl="0" eaLnBrk="1" latinLnBrk="0" hangingPunct="1">
              <a:lnSpc>
                <a:spcPct val="90000"/>
              </a:lnSpc>
              <a:spcBef>
                <a:spcPct val="0"/>
              </a:spcBef>
              <a:buNone/>
              <a:defRPr sz="5507" kern="1200">
                <a:solidFill>
                  <a:schemeClr val="bg1"/>
                </a:solidFill>
                <a:latin typeface="+mj-lt"/>
                <a:ea typeface="+mj-ea"/>
                <a:cs typeface="+mj-cs"/>
              </a:defRPr>
            </a:lvl1pPr>
          </a:lstStyle>
          <a:p>
            <a:pPr lvl="0">
              <a:defRPr/>
            </a:pPr>
            <a:r>
              <a:rPr kumimoji="0" lang="en-US" sz="5507" b="0" i="0" u="none" strike="noStrike" kern="1200" cap="none" spc="0" normalizeH="0" baseline="0" noProof="0" dirty="0">
                <a:ln>
                  <a:noFill/>
                </a:ln>
                <a:solidFill>
                  <a:schemeClr val="tx1"/>
                </a:solidFill>
                <a:effectLst/>
                <a:uLnTx/>
                <a:uFillTx/>
                <a:latin typeface="Segoe UI Light"/>
              </a:rPr>
              <a:t>Car</a:t>
            </a:r>
            <a:r>
              <a:rPr lang="en-US" dirty="0">
                <a:solidFill>
                  <a:schemeClr val="tx1"/>
                </a:solidFill>
                <a:latin typeface="Segoe UI Light"/>
              </a:rPr>
              <a:t>d Actions</a:t>
            </a:r>
            <a:endParaRPr kumimoji="0" lang="en-US" sz="5507" b="0" i="0" u="none" strike="noStrike" kern="1200" cap="none" spc="0" normalizeH="0" baseline="0" noProof="0" dirty="0">
              <a:ln>
                <a:noFill/>
              </a:ln>
              <a:solidFill>
                <a:schemeClr val="tx1"/>
              </a:solidFill>
              <a:effectLst/>
              <a:uLnTx/>
              <a:uFillTx/>
              <a:latin typeface="Segoe UI Light"/>
            </a:endParaRPr>
          </a:p>
        </p:txBody>
      </p:sp>
    </p:spTree>
    <p:extLst>
      <p:ext uri="{BB962C8B-B14F-4D97-AF65-F5344CB8AC3E}">
        <p14:creationId xmlns:p14="http://schemas.microsoft.com/office/powerpoint/2010/main" val="2611844734"/>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9" y="1209974"/>
            <a:ext cx="10056812" cy="1708994"/>
          </a:xfrm>
        </p:spPr>
        <p:txBody>
          <a:bodyPr/>
          <a:lstStyle/>
          <a:p>
            <a:pPr algn="l"/>
            <a:r>
              <a:rPr lang="en-US" dirty="0"/>
              <a:t>DEMO</a:t>
            </a:r>
            <a:br>
              <a:rPr lang="en-US" dirty="0"/>
            </a:br>
            <a:r>
              <a:rPr lang="en-US" sz="3808" dirty="0"/>
              <a:t>Card and Action</a:t>
            </a:r>
          </a:p>
        </p:txBody>
      </p:sp>
    </p:spTree>
    <p:extLst>
      <p:ext uri="{BB962C8B-B14F-4D97-AF65-F5344CB8AC3E}">
        <p14:creationId xmlns:p14="http://schemas.microsoft.com/office/powerpoint/2010/main" val="1501211248"/>
      </p:ext>
    </p:extLst>
  </p:cSld>
  <p:clrMapOvr>
    <a:masterClrMapping/>
  </p:clrMapOvr>
  <p:transition spd="slow">
    <p:push dir="u"/>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3"/>
          <a:stretch>
            <a:fillRect/>
          </a:stretch>
        </p:blipFill>
        <p:spPr>
          <a:xfrm>
            <a:off x="198437" y="37218"/>
            <a:ext cx="11642203" cy="6994525"/>
          </a:xfrm>
          <a:prstGeom prst="rect">
            <a:avLst/>
          </a:prstGeom>
        </p:spPr>
      </p:pic>
    </p:spTree>
    <p:extLst>
      <p:ext uri="{BB962C8B-B14F-4D97-AF65-F5344CB8AC3E}">
        <p14:creationId xmlns:p14="http://schemas.microsoft.com/office/powerpoint/2010/main" val="68394785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56AE61F-8BE8-47A9-BD61-62104039D720}"/>
              </a:ext>
            </a:extLst>
          </p:cNvPr>
          <p:cNvSpPr/>
          <p:nvPr/>
        </p:nvSpPr>
        <p:spPr>
          <a:xfrm>
            <a:off x="731837" y="677862"/>
            <a:ext cx="10896600" cy="6547305"/>
          </a:xfrm>
          <a:prstGeom prst="rect">
            <a:avLst/>
          </a:prstGeom>
        </p:spPr>
        <p:txBody>
          <a:bodyPr wrap="square">
            <a:spAutoFit/>
          </a:bodyPr>
          <a:lstStyle/>
          <a:p>
            <a:pPr marL="0" marR="0" lvl="0" indent="0" algn="l" defTabSz="932742" rtl="0" eaLnBrk="1" fontAlgn="auto" latinLnBrk="0" hangingPunct="1">
              <a:lnSpc>
                <a:spcPct val="107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0000FF"/>
                </a:solidFill>
                <a:effectLst/>
                <a:uLnTx/>
                <a:uFillTx/>
                <a:latin typeface="Consolas" panose="020B0609020204030204" pitchFamily="49" charset="0"/>
                <a:ea typeface="Malgun Gothic" panose="020B0503020000020004" pitchFamily="34" charset="-127"/>
                <a:cs typeface="Consolas" panose="020B0609020204030204" pitchFamily="49" charset="0"/>
              </a:rPr>
              <a:t>string</a:t>
            </a:r>
            <a:r>
              <a:rPr kumimoji="0" lang="en-US" sz="3200" b="0" i="0" u="none" strike="noStrike" kern="1200" cap="none" spc="0" normalizeH="0" baseline="0" noProof="0" dirty="0">
                <a:ln>
                  <a:noFill/>
                </a:ln>
                <a:solidFill>
                  <a:srgbClr val="000000"/>
                </a:solidFill>
                <a:effectLst/>
                <a:uLnTx/>
                <a:uFillTx/>
                <a:latin typeface="Consolas" panose="020B0609020204030204" pitchFamily="49" charset="0"/>
                <a:ea typeface="Malgun Gothic" panose="020B0503020000020004" pitchFamily="34" charset="-127"/>
                <a:cs typeface="Consolas" panose="020B0609020204030204" pitchFamily="49" charset="0"/>
              </a:rPr>
              <a:t> message = </a:t>
            </a:r>
            <a:r>
              <a:rPr kumimoji="0" lang="en-US" sz="3200" b="0" i="0" u="none" strike="noStrike" kern="1200" cap="none" spc="0" normalizeH="0" baseline="0" noProof="0" dirty="0">
                <a:ln>
                  <a:noFill/>
                </a:ln>
                <a:solidFill>
                  <a:srgbClr val="A31515"/>
                </a:solidFill>
                <a:effectLst/>
                <a:uLnTx/>
                <a:uFillTx/>
                <a:latin typeface="Consolas" panose="020B0609020204030204" pitchFamily="49" charset="0"/>
                <a:ea typeface="Malgun Gothic" panose="020B0503020000020004" pitchFamily="34" charset="-127"/>
                <a:cs typeface="Consolas" panose="020B0609020204030204" pitchFamily="49" charset="0"/>
              </a:rPr>
              <a:t>""</a:t>
            </a:r>
            <a:r>
              <a:rPr kumimoji="0" lang="en-US" sz="3200" b="0" i="0" u="none" strike="noStrike" kern="1200" cap="none" spc="0" normalizeH="0" baseline="0" noProof="0" dirty="0">
                <a:ln>
                  <a:noFill/>
                </a:ln>
                <a:solidFill>
                  <a:srgbClr val="000000"/>
                </a:solidFill>
                <a:effectLst/>
                <a:uLnTx/>
                <a:uFillTx/>
                <a:latin typeface="Consolas" panose="020B0609020204030204" pitchFamily="49" charset="0"/>
                <a:ea typeface="Malgun Gothic" panose="020B0503020000020004" pitchFamily="34" charset="-127"/>
                <a:cs typeface="Consolas" panose="020B0609020204030204" pitchFamily="49" charset="0"/>
              </a:rPr>
              <a:t>;</a:t>
            </a:r>
            <a:endParaRPr kumimoji="0" lang="en-US" sz="4000" b="0" i="0" u="none" strike="noStrike" kern="1200" cap="none" spc="0" normalizeH="0" baseline="0" noProof="0" dirty="0">
              <a:ln>
                <a:noFill/>
              </a:ln>
              <a:solidFill>
                <a:srgbClr val="505050"/>
              </a:solidFill>
              <a:effectLst/>
              <a:uLnTx/>
              <a:uFillTx/>
              <a:latin typeface="Calibri" panose="020F0502020204030204" pitchFamily="34" charset="0"/>
              <a:ea typeface="Malgun Gothic" panose="020B0503020000020004" pitchFamily="34" charset="-127"/>
              <a:cs typeface="Times New Roman" panose="02020603050405020304" pitchFamily="18" charset="0"/>
            </a:endParaRPr>
          </a:p>
          <a:p>
            <a:pPr marL="0" marR="0" lvl="0" indent="0" algn="l" defTabSz="932742" rtl="0" eaLnBrk="1" fontAlgn="auto" latinLnBrk="0" hangingPunct="1">
              <a:lnSpc>
                <a:spcPct val="107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0000FF"/>
                </a:solidFill>
                <a:effectLst/>
                <a:uLnTx/>
                <a:uFillTx/>
                <a:latin typeface="Consolas" panose="020B0609020204030204" pitchFamily="49" charset="0"/>
                <a:ea typeface="Malgun Gothic" panose="020B0503020000020004" pitchFamily="34" charset="-127"/>
                <a:cs typeface="Consolas" panose="020B0609020204030204" pitchFamily="49" charset="0"/>
              </a:rPr>
              <a:t>using</a:t>
            </a:r>
            <a:r>
              <a:rPr kumimoji="0" lang="en-US" sz="3200" b="0" i="0" u="none" strike="noStrike" kern="1200" cap="none" spc="0" normalizeH="0" baseline="0" noProof="0" dirty="0">
                <a:ln>
                  <a:noFill/>
                </a:ln>
                <a:solidFill>
                  <a:srgbClr val="000000"/>
                </a:solidFill>
                <a:effectLst/>
                <a:uLnTx/>
                <a:uFillTx/>
                <a:latin typeface="Consolas" panose="020B0609020204030204" pitchFamily="49" charset="0"/>
                <a:ea typeface="Malgun Gothic" panose="020B0503020000020004" pitchFamily="34" charset="-127"/>
                <a:cs typeface="Consolas" panose="020B0609020204030204" pitchFamily="49" charset="0"/>
              </a:rPr>
              <a:t> (</a:t>
            </a:r>
            <a:r>
              <a:rPr kumimoji="0" lang="en-US" sz="3200" b="0" i="0" u="none" strike="noStrike" kern="1200" cap="none" spc="0" normalizeH="0" baseline="0" noProof="0" dirty="0" err="1">
                <a:ln>
                  <a:noFill/>
                </a:ln>
                <a:solidFill>
                  <a:srgbClr val="0000FF"/>
                </a:solidFill>
                <a:effectLst/>
                <a:uLnTx/>
                <a:uFillTx/>
                <a:latin typeface="Consolas" panose="020B0609020204030204" pitchFamily="49" charset="0"/>
                <a:ea typeface="Malgun Gothic" panose="020B0503020000020004" pitchFamily="34" charset="-127"/>
                <a:cs typeface="Consolas" panose="020B0609020204030204" pitchFamily="49" charset="0"/>
              </a:rPr>
              <a:t>var</a:t>
            </a:r>
            <a:r>
              <a:rPr kumimoji="0" lang="en-US" sz="3200" b="0" i="0" u="none" strike="noStrike" kern="1200" cap="none" spc="0" normalizeH="0" baseline="0" noProof="0" dirty="0">
                <a:ln>
                  <a:noFill/>
                </a:ln>
                <a:solidFill>
                  <a:srgbClr val="000000"/>
                </a:solidFill>
                <a:effectLst/>
                <a:uLnTx/>
                <a:uFillTx/>
                <a:latin typeface="Consolas" panose="020B0609020204030204" pitchFamily="49" charset="0"/>
                <a:ea typeface="Malgun Gothic" panose="020B0503020000020004" pitchFamily="34" charset="-127"/>
                <a:cs typeface="Consolas" panose="020B0609020204030204" pitchFamily="49" charset="0"/>
              </a:rPr>
              <a:t> client = </a:t>
            </a:r>
            <a:r>
              <a:rPr kumimoji="0" lang="en-US" sz="3200" b="0" i="0" u="none" strike="noStrike" kern="1200" cap="none" spc="0" normalizeH="0" baseline="0" noProof="0" dirty="0">
                <a:ln>
                  <a:noFill/>
                </a:ln>
                <a:solidFill>
                  <a:srgbClr val="0000FF"/>
                </a:solidFill>
                <a:effectLst/>
                <a:uLnTx/>
                <a:uFillTx/>
                <a:latin typeface="Consolas" panose="020B0609020204030204" pitchFamily="49" charset="0"/>
                <a:ea typeface="Malgun Gothic" panose="020B0503020000020004" pitchFamily="34" charset="-127"/>
                <a:cs typeface="Consolas" panose="020B0609020204030204" pitchFamily="49" charset="0"/>
              </a:rPr>
              <a:t>new</a:t>
            </a:r>
            <a:r>
              <a:rPr kumimoji="0" lang="en-US" sz="3200" b="0" i="0" u="none" strike="noStrike" kern="1200" cap="none" spc="0" normalizeH="0" baseline="0" noProof="0" dirty="0">
                <a:ln>
                  <a:noFill/>
                </a:ln>
                <a:solidFill>
                  <a:srgbClr val="000000"/>
                </a:solidFill>
                <a:effectLst/>
                <a:uLnTx/>
                <a:uFillTx/>
                <a:latin typeface="Consolas" panose="020B0609020204030204" pitchFamily="49" charset="0"/>
                <a:ea typeface="Malgun Gothic" panose="020B0503020000020004" pitchFamily="34" charset="-127"/>
                <a:cs typeface="Consolas" panose="020B0609020204030204" pitchFamily="49" charset="0"/>
              </a:rPr>
              <a:t> </a:t>
            </a:r>
            <a:r>
              <a:rPr kumimoji="0" lang="en-US" sz="3200" b="0" i="0" u="none" strike="noStrike" kern="1200" cap="none" spc="0" normalizeH="0" baseline="0" noProof="0" dirty="0" err="1">
                <a:ln>
                  <a:noFill/>
                </a:ln>
                <a:solidFill>
                  <a:srgbClr val="2B91AF"/>
                </a:solidFill>
                <a:effectLst/>
                <a:uLnTx/>
                <a:uFillTx/>
                <a:latin typeface="Consolas" panose="020B0609020204030204" pitchFamily="49" charset="0"/>
                <a:ea typeface="Malgun Gothic" panose="020B0503020000020004" pitchFamily="34" charset="-127"/>
                <a:cs typeface="Consolas" panose="020B0609020204030204" pitchFamily="49" charset="0"/>
              </a:rPr>
              <a:t>QnaMakerClient</a:t>
            </a:r>
            <a:r>
              <a:rPr kumimoji="0" lang="en-US" sz="3200" b="0" i="0" u="none" strike="noStrike" kern="1200" cap="none" spc="0" normalizeH="0" baseline="0" noProof="0" dirty="0">
                <a:ln>
                  <a:noFill/>
                </a:ln>
                <a:solidFill>
                  <a:srgbClr val="000000"/>
                </a:solidFill>
                <a:effectLst/>
                <a:uLnTx/>
                <a:uFillTx/>
                <a:latin typeface="Consolas" panose="020B0609020204030204" pitchFamily="49" charset="0"/>
                <a:ea typeface="Malgun Gothic" panose="020B0503020000020004" pitchFamily="34" charset="-127"/>
                <a:cs typeface="Consolas" panose="020B0609020204030204" pitchFamily="49" charset="0"/>
              </a:rPr>
              <a:t>(</a:t>
            </a:r>
            <a:r>
              <a:rPr kumimoji="0" lang="en-US" sz="3200" b="0" i="0" u="none" strike="noStrike" kern="1200" cap="none" spc="0" normalizeH="0" baseline="0" noProof="0" dirty="0">
                <a:ln>
                  <a:noFill/>
                </a:ln>
                <a:solidFill>
                  <a:srgbClr val="A31515"/>
                </a:solidFill>
                <a:effectLst/>
                <a:uLnTx/>
                <a:uFillTx/>
                <a:latin typeface="Consolas" panose="020B0609020204030204" pitchFamily="49" charset="0"/>
                <a:ea typeface="Malgun Gothic" panose="020B0503020000020004" pitchFamily="34" charset="-127"/>
                <a:cs typeface="Consolas" panose="020B0609020204030204" pitchFamily="49" charset="0"/>
              </a:rPr>
              <a:t>“{Subscription Key}"</a:t>
            </a:r>
            <a:r>
              <a:rPr kumimoji="0" lang="en-US" sz="3200" b="0" i="0" u="none" strike="noStrike" kern="1200" cap="none" spc="0" normalizeH="0" baseline="0" noProof="0" dirty="0">
                <a:ln>
                  <a:noFill/>
                </a:ln>
                <a:solidFill>
                  <a:srgbClr val="000000"/>
                </a:solidFill>
                <a:effectLst/>
                <a:uLnTx/>
                <a:uFillTx/>
                <a:latin typeface="Consolas" panose="020B0609020204030204" pitchFamily="49" charset="0"/>
                <a:ea typeface="Malgun Gothic" panose="020B0503020000020004" pitchFamily="34" charset="-127"/>
                <a:cs typeface="Consolas" panose="020B0609020204030204" pitchFamily="49" charset="0"/>
              </a:rPr>
              <a:t>))</a:t>
            </a:r>
            <a:endParaRPr kumimoji="0" lang="en-US" sz="4000" b="0" i="0" u="none" strike="noStrike" kern="1200" cap="none" spc="0" normalizeH="0" baseline="0" noProof="0" dirty="0">
              <a:ln>
                <a:noFill/>
              </a:ln>
              <a:solidFill>
                <a:srgbClr val="505050"/>
              </a:solidFill>
              <a:effectLst/>
              <a:uLnTx/>
              <a:uFillTx/>
              <a:latin typeface="Calibri" panose="020F0502020204030204" pitchFamily="34" charset="0"/>
              <a:ea typeface="Malgun Gothic" panose="020B0503020000020004" pitchFamily="34" charset="-127"/>
              <a:cs typeface="Times New Roman" panose="02020603050405020304" pitchFamily="18" charset="0"/>
            </a:endParaRPr>
          </a:p>
          <a:p>
            <a:pPr marL="0" marR="0" lvl="0" indent="0" algn="l" defTabSz="932742" rtl="0" eaLnBrk="1" fontAlgn="auto" latinLnBrk="0" hangingPunct="1">
              <a:lnSpc>
                <a:spcPct val="107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000000"/>
                </a:solidFill>
                <a:effectLst/>
                <a:uLnTx/>
                <a:uFillTx/>
                <a:latin typeface="Consolas" panose="020B0609020204030204" pitchFamily="49" charset="0"/>
                <a:ea typeface="Malgun Gothic" panose="020B0503020000020004" pitchFamily="34" charset="-127"/>
                <a:cs typeface="Consolas" panose="020B0609020204030204" pitchFamily="49" charset="0"/>
              </a:rPr>
              <a:t>{</a:t>
            </a:r>
            <a:endParaRPr kumimoji="0" lang="en-US" sz="4000" b="0" i="0" u="none" strike="noStrike" kern="1200" cap="none" spc="0" normalizeH="0" baseline="0" noProof="0" dirty="0">
              <a:ln>
                <a:noFill/>
              </a:ln>
              <a:solidFill>
                <a:srgbClr val="505050"/>
              </a:solidFill>
              <a:effectLst/>
              <a:uLnTx/>
              <a:uFillTx/>
              <a:latin typeface="Calibri" panose="020F0502020204030204" pitchFamily="34" charset="0"/>
              <a:ea typeface="Malgun Gothic" panose="020B0503020000020004" pitchFamily="34" charset="-127"/>
              <a:cs typeface="Times New Roman" panose="02020603050405020304" pitchFamily="18" charset="0"/>
            </a:endParaRPr>
          </a:p>
          <a:p>
            <a:pPr marL="0" marR="0" lvl="0" indent="0" algn="l" defTabSz="932742" rtl="0" eaLnBrk="1" fontAlgn="auto" latinLnBrk="0" hangingPunct="1">
              <a:lnSpc>
                <a:spcPct val="107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0000FF"/>
                </a:solidFill>
                <a:effectLst/>
                <a:uLnTx/>
                <a:uFillTx/>
                <a:latin typeface="Consolas" panose="020B0609020204030204" pitchFamily="49" charset="0"/>
                <a:ea typeface="Malgun Gothic" panose="020B0503020000020004" pitchFamily="34" charset="-127"/>
                <a:cs typeface="Consolas" panose="020B0609020204030204" pitchFamily="49" charset="0"/>
              </a:rPr>
              <a:t>	</a:t>
            </a:r>
            <a:r>
              <a:rPr kumimoji="0" lang="en-US" sz="3200" b="0" i="0" u="none" strike="noStrike" kern="1200" cap="none" spc="0" normalizeH="0" baseline="0" noProof="0" dirty="0" err="1">
                <a:ln>
                  <a:noFill/>
                </a:ln>
                <a:solidFill>
                  <a:srgbClr val="0000FF"/>
                </a:solidFill>
                <a:effectLst/>
                <a:uLnTx/>
                <a:uFillTx/>
                <a:latin typeface="Consolas" panose="020B0609020204030204" pitchFamily="49" charset="0"/>
                <a:ea typeface="Malgun Gothic" panose="020B0503020000020004" pitchFamily="34" charset="-127"/>
                <a:cs typeface="Consolas" panose="020B0609020204030204" pitchFamily="49" charset="0"/>
              </a:rPr>
              <a:t>var</a:t>
            </a:r>
            <a:r>
              <a:rPr kumimoji="0" lang="en-US" sz="3200" b="0" i="0" u="none" strike="noStrike" kern="1200" cap="none" spc="0" normalizeH="0" baseline="0" noProof="0" dirty="0">
                <a:ln>
                  <a:noFill/>
                </a:ln>
                <a:solidFill>
                  <a:srgbClr val="000000"/>
                </a:solidFill>
                <a:effectLst/>
                <a:uLnTx/>
                <a:uFillTx/>
                <a:latin typeface="Consolas" panose="020B0609020204030204" pitchFamily="49" charset="0"/>
                <a:ea typeface="Malgun Gothic" panose="020B0503020000020004" pitchFamily="34" charset="-127"/>
                <a:cs typeface="Consolas" panose="020B0609020204030204" pitchFamily="49" charset="0"/>
              </a:rPr>
              <a:t> result = </a:t>
            </a:r>
            <a:r>
              <a:rPr kumimoji="0" lang="en-US" sz="3200" b="0" i="0" u="none" strike="noStrike" kern="1200" cap="none" spc="0" normalizeH="0" baseline="0" noProof="0" dirty="0">
                <a:ln>
                  <a:noFill/>
                </a:ln>
                <a:solidFill>
                  <a:srgbClr val="0000FF"/>
                </a:solidFill>
                <a:effectLst/>
                <a:uLnTx/>
                <a:uFillTx/>
                <a:latin typeface="Consolas" panose="020B0609020204030204" pitchFamily="49" charset="0"/>
                <a:ea typeface="Malgun Gothic" panose="020B0503020000020004" pitchFamily="34" charset="-127"/>
                <a:cs typeface="Consolas" panose="020B0609020204030204" pitchFamily="49" charset="0"/>
              </a:rPr>
              <a:t>await</a:t>
            </a:r>
            <a:r>
              <a:rPr kumimoji="0" lang="en-US" sz="3200" b="0" i="0" u="none" strike="noStrike" kern="1200" cap="none" spc="0" normalizeH="0" baseline="0" noProof="0" dirty="0">
                <a:ln>
                  <a:noFill/>
                </a:ln>
                <a:solidFill>
                  <a:srgbClr val="000000"/>
                </a:solidFill>
                <a:effectLst/>
                <a:uLnTx/>
                <a:uFillTx/>
                <a:latin typeface="Consolas" panose="020B0609020204030204" pitchFamily="49" charset="0"/>
                <a:ea typeface="Malgun Gothic" panose="020B0503020000020004" pitchFamily="34" charset="-127"/>
                <a:cs typeface="Consolas" panose="020B0609020204030204" pitchFamily="49" charset="0"/>
              </a:rPr>
              <a:t> </a:t>
            </a:r>
            <a:r>
              <a:rPr kumimoji="0" lang="en-US" sz="3200" b="0" i="0" u="none" strike="noStrike" kern="1200" cap="none" spc="0" normalizeH="0" baseline="0" noProof="0" dirty="0" err="1">
                <a:ln>
                  <a:noFill/>
                </a:ln>
                <a:solidFill>
                  <a:srgbClr val="000000"/>
                </a:solidFill>
                <a:effectLst/>
                <a:uLnTx/>
                <a:uFillTx/>
                <a:latin typeface="Consolas" panose="020B0609020204030204" pitchFamily="49" charset="0"/>
                <a:ea typeface="Malgun Gothic" panose="020B0503020000020004" pitchFamily="34" charset="-127"/>
                <a:cs typeface="Consolas" panose="020B0609020204030204" pitchFamily="49" charset="0"/>
              </a:rPr>
              <a:t>client.GenerateAnswer</a:t>
            </a:r>
            <a:r>
              <a:rPr kumimoji="0" lang="en-US" sz="3200" b="0" i="0" u="none" strike="noStrike" kern="1200" cap="none" spc="0" normalizeH="0" baseline="0" noProof="0" dirty="0">
                <a:ln>
                  <a:noFill/>
                </a:ln>
                <a:solidFill>
                  <a:srgbClr val="000000"/>
                </a:solidFill>
                <a:effectLst/>
                <a:uLnTx/>
                <a:uFillTx/>
                <a:latin typeface="Consolas" panose="020B0609020204030204" pitchFamily="49" charset="0"/>
                <a:ea typeface="Malgun Gothic" panose="020B0503020000020004" pitchFamily="34" charset="-127"/>
                <a:cs typeface="Consolas" panose="020B0609020204030204" pitchFamily="49" charset="0"/>
              </a:rPr>
              <a:t>(</a:t>
            </a:r>
            <a:br>
              <a:rPr kumimoji="0" lang="en-US" sz="3200" b="0" i="0" u="none" strike="noStrike" kern="1200" cap="none" spc="0" normalizeH="0" baseline="0" noProof="0" dirty="0">
                <a:ln>
                  <a:noFill/>
                </a:ln>
                <a:solidFill>
                  <a:srgbClr val="000000"/>
                </a:solidFill>
                <a:effectLst/>
                <a:uLnTx/>
                <a:uFillTx/>
                <a:latin typeface="Consolas" panose="020B0609020204030204" pitchFamily="49" charset="0"/>
                <a:ea typeface="Malgun Gothic" panose="020B0503020000020004" pitchFamily="34" charset="-127"/>
                <a:cs typeface="Consolas" panose="020B0609020204030204" pitchFamily="49" charset="0"/>
              </a:rPr>
            </a:br>
            <a:r>
              <a:rPr kumimoji="0" lang="en-US" sz="3200" b="0" i="0" u="none" strike="noStrike" kern="1200" cap="none" spc="0" normalizeH="0" baseline="0" noProof="0" dirty="0">
                <a:ln>
                  <a:noFill/>
                </a:ln>
                <a:solidFill>
                  <a:srgbClr val="000000"/>
                </a:solidFill>
                <a:effectLst/>
                <a:uLnTx/>
                <a:uFillTx/>
                <a:latin typeface="Consolas" panose="020B0609020204030204" pitchFamily="49" charset="0"/>
                <a:ea typeface="Malgun Gothic" panose="020B0503020000020004" pitchFamily="34" charset="-127"/>
                <a:cs typeface="Consolas" panose="020B0609020204030204" pitchFamily="49" charset="0"/>
              </a:rPr>
              <a:t>			</a:t>
            </a:r>
            <a:r>
              <a:rPr kumimoji="0" lang="en-US" sz="3200" b="0" i="0" u="none" strike="noStrike" kern="1200" cap="none" spc="0" normalizeH="0" baseline="0" noProof="0" dirty="0">
                <a:ln>
                  <a:noFill/>
                </a:ln>
                <a:solidFill>
                  <a:srgbClr val="0000FF"/>
                </a:solidFill>
                <a:effectLst/>
                <a:uLnTx/>
                <a:uFillTx/>
                <a:latin typeface="Consolas" panose="020B0609020204030204" pitchFamily="49" charset="0"/>
                <a:ea typeface="Malgun Gothic" panose="020B0503020000020004" pitchFamily="34" charset="-127"/>
                <a:cs typeface="Consolas" panose="020B0609020204030204" pitchFamily="49" charset="0"/>
              </a:rPr>
              <a:t>new</a:t>
            </a:r>
            <a:r>
              <a:rPr kumimoji="0" lang="en-US" sz="3200" b="0" i="0" u="none" strike="noStrike" kern="1200" cap="none" spc="0" normalizeH="0" baseline="0" noProof="0" dirty="0">
                <a:ln>
                  <a:noFill/>
                </a:ln>
                <a:solidFill>
                  <a:srgbClr val="000000"/>
                </a:solidFill>
                <a:effectLst/>
                <a:uLnTx/>
                <a:uFillTx/>
                <a:latin typeface="Consolas" panose="020B0609020204030204" pitchFamily="49" charset="0"/>
                <a:ea typeface="Malgun Gothic" panose="020B0503020000020004" pitchFamily="34" charset="-127"/>
                <a:cs typeface="Consolas" panose="020B0609020204030204" pitchFamily="49" charset="0"/>
              </a:rPr>
              <a:t> </a:t>
            </a:r>
            <a:r>
              <a:rPr kumimoji="0" lang="en-US" sz="3200" b="0" i="0" u="none" strike="noStrike" kern="1200" cap="none" spc="0" normalizeH="0" baseline="0" noProof="0" dirty="0" err="1">
                <a:ln>
                  <a:noFill/>
                </a:ln>
                <a:solidFill>
                  <a:srgbClr val="2B91AF"/>
                </a:solidFill>
                <a:effectLst/>
                <a:uLnTx/>
                <a:uFillTx/>
                <a:latin typeface="Consolas" panose="020B0609020204030204" pitchFamily="49" charset="0"/>
                <a:ea typeface="Malgun Gothic" panose="020B0503020000020004" pitchFamily="34" charset="-127"/>
                <a:cs typeface="Consolas" panose="020B0609020204030204" pitchFamily="49" charset="0"/>
              </a:rPr>
              <a:t>Guid</a:t>
            </a:r>
            <a:r>
              <a:rPr kumimoji="0" lang="en-US" sz="3200" b="0" i="0" u="none" strike="noStrike" kern="1200" cap="none" spc="0" normalizeH="0" baseline="0" noProof="0" dirty="0">
                <a:ln>
                  <a:noFill/>
                </a:ln>
                <a:solidFill>
                  <a:srgbClr val="000000"/>
                </a:solidFill>
                <a:effectLst/>
                <a:uLnTx/>
                <a:uFillTx/>
                <a:latin typeface="Consolas" panose="020B0609020204030204" pitchFamily="49" charset="0"/>
                <a:ea typeface="Malgun Gothic" panose="020B0503020000020004" pitchFamily="34" charset="-127"/>
                <a:cs typeface="Consolas" panose="020B0609020204030204" pitchFamily="49" charset="0"/>
              </a:rPr>
              <a:t>(</a:t>
            </a:r>
            <a:r>
              <a:rPr kumimoji="0" lang="en-US" sz="3200" b="0" i="0" u="none" strike="noStrike" kern="1200" cap="none" spc="0" normalizeH="0" baseline="0" noProof="0" dirty="0">
                <a:ln>
                  <a:noFill/>
                </a:ln>
                <a:solidFill>
                  <a:srgbClr val="A31515"/>
                </a:solidFill>
                <a:effectLst/>
                <a:uLnTx/>
                <a:uFillTx/>
                <a:latin typeface="Consolas" panose="020B0609020204030204" pitchFamily="49" charset="0"/>
                <a:ea typeface="Malgun Gothic" panose="020B0503020000020004" pitchFamily="34" charset="-127"/>
                <a:cs typeface="Consolas" panose="020B0609020204030204" pitchFamily="49" charset="0"/>
              </a:rPr>
              <a:t>“{KB Key}"</a:t>
            </a:r>
            <a:r>
              <a:rPr kumimoji="0" lang="en-US" sz="3200" b="0" i="0" u="none" strike="noStrike" kern="1200" cap="none" spc="0" normalizeH="0" baseline="0" noProof="0" dirty="0">
                <a:ln>
                  <a:noFill/>
                </a:ln>
                <a:solidFill>
                  <a:srgbClr val="000000"/>
                </a:solidFill>
                <a:effectLst/>
                <a:uLnTx/>
                <a:uFillTx/>
                <a:latin typeface="Consolas" panose="020B0609020204030204" pitchFamily="49" charset="0"/>
                <a:ea typeface="Malgun Gothic" panose="020B0503020000020004" pitchFamily="34" charset="-127"/>
                <a:cs typeface="Consolas" panose="020B0609020204030204" pitchFamily="49" charset="0"/>
              </a:rPr>
              <a:t>), 						</a:t>
            </a:r>
            <a:r>
              <a:rPr kumimoji="0" lang="en-US" sz="3200" b="0" i="0" u="none" strike="noStrike" kern="1200" cap="none" spc="0" normalizeH="0" baseline="0" noProof="0" dirty="0" err="1">
                <a:ln>
                  <a:noFill/>
                </a:ln>
                <a:solidFill>
                  <a:srgbClr val="000000"/>
                </a:solidFill>
                <a:effectLst/>
                <a:uLnTx/>
                <a:uFillTx/>
                <a:latin typeface="Consolas" panose="020B0609020204030204" pitchFamily="49" charset="0"/>
                <a:ea typeface="Malgun Gothic" panose="020B0503020000020004" pitchFamily="34" charset="-127"/>
                <a:cs typeface="Consolas" panose="020B0609020204030204" pitchFamily="49" charset="0"/>
              </a:rPr>
              <a:t>activity.Text</a:t>
            </a:r>
            <a:r>
              <a:rPr kumimoji="0" lang="en-US" sz="3200" b="0" i="0" u="none" strike="noStrike" kern="1200" cap="none" spc="0" normalizeH="0" baseline="0" noProof="0" dirty="0">
                <a:ln>
                  <a:noFill/>
                </a:ln>
                <a:solidFill>
                  <a:srgbClr val="000000"/>
                </a:solidFill>
                <a:effectLst/>
                <a:uLnTx/>
                <a:uFillTx/>
                <a:latin typeface="Consolas" panose="020B0609020204030204" pitchFamily="49" charset="0"/>
                <a:ea typeface="Malgun Gothic" panose="020B0503020000020004" pitchFamily="34" charset="-127"/>
                <a:cs typeface="Consolas" panose="020B0609020204030204" pitchFamily="49" charset="0"/>
              </a:rPr>
              <a:t>);</a:t>
            </a:r>
            <a:endParaRPr kumimoji="0" lang="en-US" sz="4000" b="0" i="0" u="none" strike="noStrike" kern="1200" cap="none" spc="0" normalizeH="0" baseline="0" noProof="0" dirty="0">
              <a:ln>
                <a:noFill/>
              </a:ln>
              <a:solidFill>
                <a:srgbClr val="505050"/>
              </a:solidFill>
              <a:effectLst/>
              <a:uLnTx/>
              <a:uFillTx/>
              <a:latin typeface="Calibri" panose="020F0502020204030204" pitchFamily="34" charset="0"/>
              <a:ea typeface="Malgun Gothic" panose="020B0503020000020004" pitchFamily="34" charset="-127"/>
              <a:cs typeface="Times New Roman" panose="02020603050405020304" pitchFamily="18" charset="0"/>
            </a:endParaRPr>
          </a:p>
          <a:p>
            <a:pPr marL="0" marR="0" lvl="0" indent="0" algn="l" defTabSz="932742" rtl="0" eaLnBrk="1" fontAlgn="auto" latinLnBrk="0" hangingPunct="1">
              <a:lnSpc>
                <a:spcPct val="107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000000"/>
                </a:solidFill>
                <a:effectLst/>
                <a:uLnTx/>
                <a:uFillTx/>
                <a:latin typeface="Consolas" panose="020B0609020204030204" pitchFamily="49" charset="0"/>
                <a:ea typeface="Malgun Gothic" panose="020B0503020000020004" pitchFamily="34" charset="-127"/>
                <a:cs typeface="Consolas" panose="020B0609020204030204" pitchFamily="49" charset="0"/>
              </a:rPr>
              <a:t>	</a:t>
            </a:r>
          </a:p>
          <a:p>
            <a:pPr marL="0" marR="0" lvl="0" indent="0" algn="l" defTabSz="932742" rtl="0" eaLnBrk="1" fontAlgn="auto" latinLnBrk="0" hangingPunct="1">
              <a:lnSpc>
                <a:spcPct val="107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000000"/>
                </a:solidFill>
                <a:effectLst/>
                <a:uLnTx/>
                <a:uFillTx/>
                <a:latin typeface="Consolas" panose="020B0609020204030204" pitchFamily="49" charset="0"/>
                <a:ea typeface="Malgun Gothic" panose="020B0503020000020004" pitchFamily="34" charset="-127"/>
                <a:cs typeface="Consolas" panose="020B0609020204030204" pitchFamily="49" charset="0"/>
              </a:rPr>
              <a:t>	message = </a:t>
            </a:r>
            <a:r>
              <a:rPr kumimoji="0" lang="en-US" sz="3200" b="0" i="0" u="none" strike="noStrike" kern="1200" cap="none" spc="0" normalizeH="0" baseline="0" noProof="0" dirty="0" err="1">
                <a:ln>
                  <a:noFill/>
                </a:ln>
                <a:solidFill>
                  <a:srgbClr val="000000"/>
                </a:solidFill>
                <a:effectLst/>
                <a:uLnTx/>
                <a:uFillTx/>
                <a:latin typeface="Consolas" panose="020B0609020204030204" pitchFamily="49" charset="0"/>
                <a:ea typeface="Malgun Gothic" panose="020B0503020000020004" pitchFamily="34" charset="-127"/>
                <a:cs typeface="Consolas" panose="020B0609020204030204" pitchFamily="49" charset="0"/>
              </a:rPr>
              <a:t>result.Answers</a:t>
            </a:r>
            <a:r>
              <a:rPr kumimoji="0" lang="en-US" sz="3200" b="0" i="0" u="none" strike="noStrike" kern="1200" cap="none" spc="0" normalizeH="0" baseline="0" noProof="0" dirty="0">
                <a:ln>
                  <a:noFill/>
                </a:ln>
                <a:solidFill>
                  <a:srgbClr val="000000"/>
                </a:solidFill>
                <a:effectLst/>
                <a:uLnTx/>
                <a:uFillTx/>
                <a:latin typeface="Consolas" panose="020B0609020204030204" pitchFamily="49" charset="0"/>
                <a:ea typeface="Malgun Gothic" panose="020B0503020000020004" pitchFamily="34" charset="-127"/>
                <a:cs typeface="Consolas" panose="020B0609020204030204" pitchFamily="49" charset="0"/>
              </a:rPr>
              <a:t>[0].Answer;</a:t>
            </a:r>
            <a:endParaRPr kumimoji="0" lang="en-US" sz="4000" b="0" i="0" u="none" strike="noStrike" kern="1200" cap="none" spc="0" normalizeH="0" baseline="0" noProof="0" dirty="0">
              <a:ln>
                <a:noFill/>
              </a:ln>
              <a:solidFill>
                <a:srgbClr val="505050"/>
              </a:solidFill>
              <a:effectLst/>
              <a:uLnTx/>
              <a:uFillTx/>
              <a:latin typeface="Calibri" panose="020F0502020204030204" pitchFamily="34" charset="0"/>
              <a:ea typeface="Malgun Gothic" panose="020B0503020000020004" pitchFamily="34" charset="-127"/>
              <a:cs typeface="Times New Roman" panose="02020603050405020304" pitchFamily="18" charset="0"/>
            </a:endParaRPr>
          </a:p>
          <a:p>
            <a:pPr marL="0" marR="0" lvl="0" indent="0" algn="l" defTabSz="932742" rtl="0" eaLnBrk="1" fontAlgn="auto" latinLnBrk="0" hangingPunct="1">
              <a:lnSpc>
                <a:spcPct val="107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000000"/>
                </a:solidFill>
                <a:effectLst/>
                <a:uLnTx/>
                <a:uFillTx/>
                <a:latin typeface="Consolas" panose="020B0609020204030204" pitchFamily="49" charset="0"/>
                <a:ea typeface="Malgun Gothic" panose="020B0503020000020004" pitchFamily="34" charset="-127"/>
                <a:cs typeface="Consolas" panose="020B0609020204030204" pitchFamily="49" charset="0"/>
              </a:rPr>
              <a:t>}</a:t>
            </a:r>
            <a:endParaRPr kumimoji="0" lang="en-US" sz="4000" b="0" i="0" u="none" strike="noStrike" kern="1200" cap="none" spc="0" normalizeH="0" baseline="0" noProof="0" dirty="0">
              <a:ln>
                <a:noFill/>
              </a:ln>
              <a:solidFill>
                <a:srgbClr val="505050"/>
              </a:solidFill>
              <a:effectLst/>
              <a:uLnTx/>
              <a:uFillTx/>
              <a:latin typeface="Calibri" panose="020F0502020204030204" pitchFamily="34" charset="0"/>
              <a:ea typeface="Malgun Gothic" panose="020B0503020000020004" pitchFamily="34" charset="-127"/>
              <a:cs typeface="Times New Roman" panose="02020603050405020304" pitchFamily="18" charset="0"/>
            </a:endParaRPr>
          </a:p>
          <a:p>
            <a:pPr marL="0" marR="0" lvl="0" indent="0" algn="l" defTabSz="932742" rtl="0" eaLnBrk="1" fontAlgn="auto" latinLnBrk="0" hangingPunct="1">
              <a:lnSpc>
                <a:spcPct val="107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000000"/>
                </a:solidFill>
                <a:effectLst/>
                <a:uLnTx/>
                <a:uFillTx/>
                <a:latin typeface="Consolas" panose="020B0609020204030204" pitchFamily="49" charset="0"/>
                <a:ea typeface="Malgun Gothic" panose="020B0503020000020004" pitchFamily="34" charset="-127"/>
                <a:cs typeface="Consolas" panose="020B0609020204030204" pitchFamily="49" charset="0"/>
              </a:rPr>
              <a:t> </a:t>
            </a:r>
            <a:endParaRPr kumimoji="0" lang="en-US" sz="4000" b="0" i="0" u="none" strike="noStrike" kern="1200" cap="none" spc="0" normalizeH="0" baseline="0" noProof="0" dirty="0">
              <a:ln>
                <a:noFill/>
              </a:ln>
              <a:solidFill>
                <a:srgbClr val="505050"/>
              </a:solidFill>
              <a:effectLst/>
              <a:uLnTx/>
              <a:uFillTx/>
              <a:latin typeface="Calibri" panose="020F0502020204030204" pitchFamily="34" charset="0"/>
              <a:ea typeface="Malgun Gothic" panose="020B0503020000020004" pitchFamily="34" charset="-127"/>
              <a:cs typeface="Times New Roman" panose="02020603050405020304" pitchFamily="18" charset="0"/>
            </a:endParaRPr>
          </a:p>
          <a:p>
            <a:pPr marL="0" marR="0" lvl="0" indent="0" algn="l" defTabSz="932742" rtl="0" eaLnBrk="1" fontAlgn="auto" latinLnBrk="0" hangingPunct="1">
              <a:lnSpc>
                <a:spcPct val="107000"/>
              </a:lnSpc>
              <a:spcBef>
                <a:spcPts val="0"/>
              </a:spcBef>
              <a:spcAft>
                <a:spcPts val="800"/>
              </a:spcAft>
              <a:buClrTx/>
              <a:buSzTx/>
              <a:buFontTx/>
              <a:buNone/>
              <a:tabLst/>
              <a:defRPr/>
            </a:pPr>
            <a:r>
              <a:rPr kumimoji="0" lang="en-US" sz="4000" b="0" i="0" u="none" strike="noStrike" kern="1200" cap="none" spc="0" normalizeH="0" baseline="0" noProof="0" dirty="0">
                <a:ln>
                  <a:noFill/>
                </a:ln>
                <a:solidFill>
                  <a:srgbClr val="505050"/>
                </a:solidFill>
                <a:effectLst/>
                <a:uLnTx/>
                <a:uFillTx/>
                <a:latin typeface="Calibri" panose="020F0502020204030204" pitchFamily="34" charset="0"/>
                <a:ea typeface="Malgun Gothic" panose="020B0503020000020004" pitchFamily="34" charset="-127"/>
                <a:cs typeface="Times New Roman" panose="02020603050405020304" pitchFamily="18" charset="0"/>
              </a:rPr>
              <a:t> </a:t>
            </a:r>
            <a:endParaRPr kumimoji="0" lang="en-US" sz="3200" b="0" i="0" u="none" strike="noStrike" kern="1200" cap="none" spc="0" normalizeH="0" baseline="0" noProof="0" dirty="0">
              <a:ln>
                <a:noFill/>
              </a:ln>
              <a:solidFill>
                <a:srgbClr val="505050"/>
              </a:solidFill>
              <a:effectLst/>
              <a:uLnTx/>
              <a:uFillTx/>
              <a:latin typeface="Segoe UI"/>
              <a:ea typeface="+mn-ea"/>
              <a:cs typeface="+mn-cs"/>
            </a:endParaRPr>
          </a:p>
        </p:txBody>
      </p:sp>
    </p:spTree>
    <p:extLst>
      <p:ext uri="{BB962C8B-B14F-4D97-AF65-F5344CB8AC3E}">
        <p14:creationId xmlns:p14="http://schemas.microsoft.com/office/powerpoint/2010/main" val="139152462"/>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40" y="1209973"/>
            <a:ext cx="10056812" cy="1708994"/>
          </a:xfrm>
        </p:spPr>
        <p:txBody>
          <a:bodyPr/>
          <a:lstStyle/>
          <a:p>
            <a:pPr algn="l"/>
            <a:r>
              <a:rPr lang="en-US" dirty="0"/>
              <a:t>DEMO</a:t>
            </a:r>
            <a:br>
              <a:rPr lang="en-US" dirty="0"/>
            </a:br>
            <a:r>
              <a:rPr lang="en-US" sz="3808" dirty="0" err="1"/>
              <a:t>QnA</a:t>
            </a:r>
            <a:r>
              <a:rPr lang="en-US" sz="3808" dirty="0"/>
              <a:t> Maker</a:t>
            </a:r>
          </a:p>
        </p:txBody>
      </p:sp>
    </p:spTree>
    <p:extLst>
      <p:ext uri="{BB962C8B-B14F-4D97-AF65-F5344CB8AC3E}">
        <p14:creationId xmlns:p14="http://schemas.microsoft.com/office/powerpoint/2010/main" val="1172779671"/>
      </p:ext>
    </p:extLst>
  </p:cSld>
  <p:clrMapOvr>
    <a:masterClrMapping/>
  </p:clrMapOvr>
  <p:transition spd="slow">
    <p:push dir="u"/>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a:spLocks noGrp="1"/>
          </p:cNvSpPr>
          <p:nvPr>
            <p:ph idx="4294967295"/>
          </p:nvPr>
        </p:nvSpPr>
        <p:spPr>
          <a:xfrm>
            <a:off x="0" y="2863850"/>
            <a:ext cx="11914188" cy="2854325"/>
          </a:xfrm>
        </p:spPr>
        <p:txBody>
          <a:bodyPr>
            <a:normAutofit fontScale="85000" lnSpcReduction="20000"/>
          </a:bodyPr>
          <a:lstStyle/>
          <a:p>
            <a:pPr marL="701084" indent="-349732"/>
            <a:r>
              <a:rPr lang="en-US" dirty="0"/>
              <a:t>Essentially what Cortana uses on the backend for language and sematic interpretations</a:t>
            </a:r>
          </a:p>
          <a:p>
            <a:pPr marL="701084" indent="-349732"/>
            <a:r>
              <a:rPr lang="en-US" dirty="0"/>
              <a:t>Provides “built in” logic that can be leveraged “out of the box”</a:t>
            </a:r>
          </a:p>
          <a:p>
            <a:pPr marL="701084" indent="-349732"/>
            <a:r>
              <a:rPr lang="en-US" dirty="0"/>
              <a:t>Natural, adaptable, conversational intelligence</a:t>
            </a:r>
          </a:p>
          <a:p>
            <a:pPr marL="701084" indent="-349732"/>
            <a:r>
              <a:rPr lang="en-US" dirty="0"/>
              <a:t>Model-based via intents and entities</a:t>
            </a:r>
          </a:p>
        </p:txBody>
      </p:sp>
      <p:sp>
        <p:nvSpPr>
          <p:cNvPr id="5" name="TextBox 4"/>
          <p:cNvSpPr txBox="1"/>
          <p:nvPr/>
        </p:nvSpPr>
        <p:spPr>
          <a:xfrm>
            <a:off x="478287" y="1884906"/>
            <a:ext cx="11246752" cy="845744"/>
          </a:xfrm>
          <a:prstGeom prst="rect">
            <a:avLst/>
          </a:prstGeom>
          <a:noFill/>
        </p:spPr>
        <p:txBody>
          <a:bodyPr wrap="square" rtlCol="0">
            <a:spAutoFit/>
          </a:bodyPr>
          <a:lstStyle/>
          <a:p>
            <a:pPr marL="0" marR="0" lvl="0" indent="0" algn="l" defTabSz="621746" rtl="0" eaLnBrk="0" fontAlgn="base" latinLnBrk="0" hangingPunct="0">
              <a:lnSpc>
                <a:spcPct val="100000"/>
              </a:lnSpc>
              <a:spcBef>
                <a:spcPct val="0"/>
              </a:spcBef>
              <a:spcAft>
                <a:spcPct val="0"/>
              </a:spcAft>
              <a:buClrTx/>
              <a:buSzTx/>
              <a:buFontTx/>
              <a:buNone/>
              <a:tabLst/>
              <a:defRPr/>
            </a:pPr>
            <a:r>
              <a:rPr kumimoji="0" lang="en-US" sz="2448" b="0" i="0" u="none" strike="noStrike" kern="1200" cap="none" spc="0" normalizeH="0" baseline="0" noProof="0" dirty="0">
                <a:ln>
                  <a:noFill/>
                </a:ln>
                <a:solidFill>
                  <a:srgbClr val="FFFFFF"/>
                </a:solidFill>
                <a:effectLst/>
                <a:uLnTx/>
                <a:uFillTx/>
                <a:latin typeface="Century Gothic"/>
                <a:ea typeface="MS PGothic" panose="020B0600070205080204" pitchFamily="34" charset="-128"/>
                <a:cs typeface="MS PGothic" charset="0"/>
              </a:rPr>
              <a:t>LUIS is part of Microsoft Cognitive Services offering and can be used for any device, on any platform, and any application scenario.</a:t>
            </a:r>
          </a:p>
        </p:txBody>
      </p:sp>
      <p:sp>
        <p:nvSpPr>
          <p:cNvPr id="6" name="Title 2"/>
          <p:cNvSpPr txBox="1">
            <a:spLocks/>
          </p:cNvSpPr>
          <p:nvPr/>
        </p:nvSpPr>
        <p:spPr>
          <a:xfrm>
            <a:off x="473969" y="105993"/>
            <a:ext cx="11300393" cy="1351952"/>
          </a:xfrm>
          <a:prstGeom prst="rect">
            <a:avLst/>
          </a:prstGeom>
        </p:spPr>
        <p:txBody>
          <a:bodyPr vert="horz" lIns="91440" tIns="45720" rIns="91440" bIns="45720" rtlCol="0" anchor="ctr">
            <a:normAutofit fontScale="92500" lnSpcReduction="10000"/>
          </a:bodyPr>
          <a:lstStyle>
            <a:lvl1pPr algn="l" defTabSz="932597" rtl="0" eaLnBrk="1" latinLnBrk="0" hangingPunct="1">
              <a:lnSpc>
                <a:spcPct val="90000"/>
              </a:lnSpc>
              <a:spcBef>
                <a:spcPct val="0"/>
              </a:spcBef>
              <a:buNone/>
              <a:defRPr sz="5507" kern="1200">
                <a:solidFill>
                  <a:schemeClr val="bg1"/>
                </a:solidFill>
                <a:latin typeface="+mj-lt"/>
                <a:ea typeface="+mj-ea"/>
                <a:cs typeface="+mj-cs"/>
              </a:defRPr>
            </a:lvl1pPr>
          </a:lstStyle>
          <a:p>
            <a:pPr marL="0" marR="0" lvl="0" indent="0" algn="l" defTabSz="932597" rtl="0" eaLnBrk="1" fontAlgn="auto" latinLnBrk="0" hangingPunct="1">
              <a:lnSpc>
                <a:spcPct val="90000"/>
              </a:lnSpc>
              <a:spcBef>
                <a:spcPct val="0"/>
              </a:spcBef>
              <a:spcAft>
                <a:spcPts val="0"/>
              </a:spcAft>
              <a:buClrTx/>
              <a:buSzTx/>
              <a:buFontTx/>
              <a:buNone/>
              <a:tabLst/>
              <a:defRPr/>
            </a:pPr>
            <a:r>
              <a:rPr kumimoji="0" lang="en-US" sz="5507" b="0" i="0" u="none" strike="noStrike" kern="1200" cap="none" spc="0" normalizeH="0" baseline="0" noProof="0" dirty="0">
                <a:ln>
                  <a:noFill/>
                </a:ln>
                <a:solidFill>
                  <a:srgbClr val="FFFFFF"/>
                </a:solidFill>
                <a:effectLst/>
                <a:uLnTx/>
                <a:uFillTx/>
                <a:latin typeface="Segoe UI Light"/>
                <a:ea typeface="+mj-ea"/>
                <a:cs typeface="+mj-cs"/>
              </a:rPr>
              <a:t>Integrating Language Understanding </a:t>
            </a:r>
            <a:br>
              <a:rPr kumimoji="0" lang="en-US" sz="5507" b="0" i="0" u="none" strike="noStrike" kern="1200" cap="none" spc="0" normalizeH="0" baseline="0" noProof="0" dirty="0">
                <a:ln>
                  <a:noFill/>
                </a:ln>
                <a:solidFill>
                  <a:srgbClr val="FFFFFF"/>
                </a:solidFill>
                <a:effectLst/>
                <a:uLnTx/>
                <a:uFillTx/>
                <a:latin typeface="Segoe UI Light"/>
                <a:ea typeface="+mj-ea"/>
                <a:cs typeface="+mj-cs"/>
              </a:rPr>
            </a:br>
            <a:r>
              <a:rPr kumimoji="0" lang="en-US" sz="5507" b="0" i="0" u="none" strike="noStrike" kern="1200" cap="none" spc="0" normalizeH="0" baseline="0" noProof="0" dirty="0">
                <a:ln>
                  <a:noFill/>
                </a:ln>
                <a:solidFill>
                  <a:srgbClr val="FFFFFF"/>
                </a:solidFill>
                <a:effectLst/>
                <a:uLnTx/>
                <a:uFillTx/>
                <a:latin typeface="Segoe UI Light"/>
                <a:ea typeface="+mj-ea"/>
                <a:cs typeface="+mj-cs"/>
              </a:rPr>
              <a:t>Intelligence Services</a:t>
            </a:r>
          </a:p>
        </p:txBody>
      </p:sp>
      <p:sp>
        <p:nvSpPr>
          <p:cNvPr id="2" name="TextBox 1"/>
          <p:cNvSpPr txBox="1"/>
          <p:nvPr/>
        </p:nvSpPr>
        <p:spPr>
          <a:xfrm>
            <a:off x="1341437" y="1592262"/>
            <a:ext cx="8931035" cy="5059847"/>
          </a:xfrm>
          <a:prstGeom prst="rect">
            <a:avLst/>
          </a:prstGeom>
          <a:noFill/>
        </p:spPr>
        <p:txBody>
          <a:bodyPr wrap="none" lIns="182880" tIns="146304" rIns="182880" bIns="146304" rtlCol="0">
            <a:spAutoFit/>
          </a:bodyPr>
          <a:lstStyle/>
          <a:p>
            <a:pPr>
              <a:lnSpc>
                <a:spcPct val="90000"/>
              </a:lnSpc>
              <a:spcAft>
                <a:spcPts val="600"/>
              </a:spcAft>
            </a:pPr>
            <a:r>
              <a:rPr lang="en-US" altLang="ko-KR" sz="34400" dirty="0">
                <a:gradFill>
                  <a:gsLst>
                    <a:gs pos="2917">
                      <a:schemeClr val="tx1"/>
                    </a:gs>
                    <a:gs pos="30000">
                      <a:schemeClr val="tx1"/>
                    </a:gs>
                  </a:gsLst>
                  <a:lin ang="5400000" scaled="0"/>
                </a:gradFill>
              </a:rPr>
              <a:t>LUIS</a:t>
            </a:r>
            <a:endParaRPr lang="ko-KR" altLang="en-US" sz="34400"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79387897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p:cNvSpPr txBox="1">
            <a:spLocks/>
          </p:cNvSpPr>
          <p:nvPr/>
        </p:nvSpPr>
        <p:spPr>
          <a:xfrm>
            <a:off x="473969" y="105993"/>
            <a:ext cx="11300393" cy="1351952"/>
          </a:xfrm>
          <a:prstGeom prst="rect">
            <a:avLst/>
          </a:prstGeom>
        </p:spPr>
        <p:txBody>
          <a:bodyPr vert="horz" lIns="91440" tIns="45720" rIns="91440" bIns="45720" rtlCol="0" anchor="ctr">
            <a:normAutofit fontScale="92500" lnSpcReduction="10000"/>
          </a:bodyPr>
          <a:lstStyle>
            <a:lvl1pPr algn="l" defTabSz="932597" rtl="0" eaLnBrk="1" latinLnBrk="0" hangingPunct="1">
              <a:lnSpc>
                <a:spcPct val="90000"/>
              </a:lnSpc>
              <a:spcBef>
                <a:spcPct val="0"/>
              </a:spcBef>
              <a:buNone/>
              <a:defRPr sz="5507" kern="1200">
                <a:solidFill>
                  <a:schemeClr val="bg1"/>
                </a:solidFill>
                <a:latin typeface="+mj-lt"/>
                <a:ea typeface="+mj-ea"/>
                <a:cs typeface="+mj-cs"/>
              </a:defRPr>
            </a:lvl1pPr>
          </a:lstStyle>
          <a:p>
            <a:pPr marL="0" marR="0" lvl="0" indent="0" algn="l" defTabSz="932597" rtl="0" eaLnBrk="1" fontAlgn="auto" latinLnBrk="0" hangingPunct="1">
              <a:lnSpc>
                <a:spcPct val="90000"/>
              </a:lnSpc>
              <a:spcBef>
                <a:spcPct val="0"/>
              </a:spcBef>
              <a:spcAft>
                <a:spcPts val="0"/>
              </a:spcAft>
              <a:buClrTx/>
              <a:buSzTx/>
              <a:buFontTx/>
              <a:buNone/>
              <a:tabLst/>
              <a:defRPr/>
            </a:pPr>
            <a:r>
              <a:rPr kumimoji="0" lang="en-US" sz="5507" b="0" i="0" u="none" strike="noStrike" kern="1200" cap="none" spc="0" normalizeH="0" baseline="0" noProof="0" dirty="0">
                <a:ln>
                  <a:noFill/>
                </a:ln>
                <a:solidFill>
                  <a:srgbClr val="FFFFFF"/>
                </a:solidFill>
                <a:effectLst/>
                <a:uLnTx/>
                <a:uFillTx/>
                <a:latin typeface="Segoe UI Light"/>
                <a:ea typeface="+mj-ea"/>
                <a:cs typeface="+mj-cs"/>
              </a:rPr>
              <a:t>Integrating Language Understanding </a:t>
            </a:r>
            <a:br>
              <a:rPr kumimoji="0" lang="en-US" sz="5507" b="0" i="0" u="none" strike="noStrike" kern="1200" cap="none" spc="0" normalizeH="0" baseline="0" noProof="0" dirty="0">
                <a:ln>
                  <a:noFill/>
                </a:ln>
                <a:solidFill>
                  <a:srgbClr val="FFFFFF"/>
                </a:solidFill>
                <a:effectLst/>
                <a:uLnTx/>
                <a:uFillTx/>
                <a:latin typeface="Segoe UI Light"/>
                <a:ea typeface="+mj-ea"/>
                <a:cs typeface="+mj-cs"/>
              </a:rPr>
            </a:br>
            <a:r>
              <a:rPr kumimoji="0" lang="en-US" sz="5507" b="0" i="0" u="none" strike="noStrike" kern="1200" cap="none" spc="0" normalizeH="0" baseline="0" noProof="0" dirty="0">
                <a:ln>
                  <a:noFill/>
                </a:ln>
                <a:solidFill>
                  <a:srgbClr val="FFFFFF"/>
                </a:solidFill>
                <a:effectLst/>
                <a:uLnTx/>
                <a:uFillTx/>
                <a:latin typeface="Segoe UI Light"/>
                <a:ea typeface="+mj-ea"/>
                <a:cs typeface="+mj-cs"/>
              </a:rPr>
              <a:t>Intelligence Services</a:t>
            </a:r>
          </a:p>
        </p:txBody>
      </p:sp>
      <p:sp>
        <p:nvSpPr>
          <p:cNvPr id="8" name="TextBox 7"/>
          <p:cNvSpPr txBox="1"/>
          <p:nvPr/>
        </p:nvSpPr>
        <p:spPr>
          <a:xfrm>
            <a:off x="1112837" y="2506662"/>
            <a:ext cx="2001189" cy="2111347"/>
          </a:xfrm>
          <a:prstGeom prst="rect">
            <a:avLst/>
          </a:prstGeom>
          <a:noFill/>
        </p:spPr>
        <p:txBody>
          <a:bodyPr wrap="none" lIns="182880" tIns="146304" rIns="182880" bIns="146304" rtlCol="0">
            <a:spAutoFit/>
          </a:bodyPr>
          <a:lstStyle/>
          <a:p>
            <a:pPr>
              <a:lnSpc>
                <a:spcPct val="90000"/>
              </a:lnSpc>
              <a:spcAft>
                <a:spcPts val="600"/>
              </a:spcAft>
            </a:pPr>
            <a:r>
              <a:rPr lang="en-US" sz="4000" dirty="0">
                <a:gradFill>
                  <a:gsLst>
                    <a:gs pos="2917">
                      <a:schemeClr val="tx1"/>
                    </a:gs>
                    <a:gs pos="30000">
                      <a:schemeClr val="tx1"/>
                    </a:gs>
                  </a:gsLst>
                  <a:lin ang="5400000" scaled="0"/>
                </a:gradFill>
              </a:rPr>
              <a:t>Intents</a:t>
            </a:r>
          </a:p>
          <a:p>
            <a:pPr>
              <a:lnSpc>
                <a:spcPct val="90000"/>
              </a:lnSpc>
              <a:spcAft>
                <a:spcPts val="600"/>
              </a:spcAft>
            </a:pPr>
            <a:endParaRPr lang="en-US" sz="4000" dirty="0">
              <a:gradFill>
                <a:gsLst>
                  <a:gs pos="2917">
                    <a:schemeClr val="tx1"/>
                  </a:gs>
                  <a:gs pos="30000">
                    <a:schemeClr val="tx1"/>
                  </a:gs>
                </a:gsLst>
                <a:lin ang="5400000" scaled="0"/>
              </a:gradFill>
            </a:endParaRPr>
          </a:p>
          <a:p>
            <a:pPr>
              <a:lnSpc>
                <a:spcPct val="90000"/>
              </a:lnSpc>
              <a:spcAft>
                <a:spcPts val="600"/>
              </a:spcAft>
            </a:pPr>
            <a:r>
              <a:rPr lang="en-US" sz="4000" dirty="0">
                <a:gradFill>
                  <a:gsLst>
                    <a:gs pos="2917">
                      <a:schemeClr val="tx1"/>
                    </a:gs>
                    <a:gs pos="30000">
                      <a:schemeClr val="tx1"/>
                    </a:gs>
                  </a:gsLst>
                  <a:lin ang="5400000" scaled="0"/>
                </a:gradFill>
              </a:rPr>
              <a:t>Entities</a:t>
            </a:r>
          </a:p>
        </p:txBody>
      </p:sp>
      <p:sp>
        <p:nvSpPr>
          <p:cNvPr id="9" name="TextBox 8"/>
          <p:cNvSpPr txBox="1"/>
          <p:nvPr/>
        </p:nvSpPr>
        <p:spPr>
          <a:xfrm>
            <a:off x="3398837" y="3768546"/>
            <a:ext cx="7908255" cy="2034403"/>
          </a:xfrm>
          <a:prstGeom prst="rect">
            <a:avLst/>
          </a:prstGeom>
          <a:noFill/>
        </p:spPr>
        <p:txBody>
          <a:bodyPr wrap="none" lIns="182880" tIns="146304" rIns="182880" bIns="146304" rtlCol="0">
            <a:spAutoFit/>
          </a:bodyPr>
          <a:lstStyle/>
          <a:p>
            <a:pPr>
              <a:lnSpc>
                <a:spcPct val="90000"/>
              </a:lnSpc>
              <a:spcAft>
                <a:spcPts val="600"/>
              </a:spcAft>
            </a:pPr>
            <a:r>
              <a:rPr lang="ko-KR" altLang="en-US" sz="4000" dirty="0">
                <a:gradFill>
                  <a:gsLst>
                    <a:gs pos="2917">
                      <a:schemeClr val="tx1"/>
                    </a:gs>
                    <a:gs pos="30000">
                      <a:schemeClr val="tx1"/>
                    </a:gs>
                  </a:gsLst>
                  <a:lin ang="5400000" scaled="0"/>
                </a:gradFill>
              </a:rPr>
              <a:t>메뉴</a:t>
            </a:r>
            <a:r>
              <a:rPr lang="en-US" altLang="ko-KR" sz="4000" dirty="0">
                <a:gradFill>
                  <a:gsLst>
                    <a:gs pos="2917">
                      <a:schemeClr val="tx1"/>
                    </a:gs>
                    <a:gs pos="30000">
                      <a:schemeClr val="tx1"/>
                    </a:gs>
                  </a:gsLst>
                  <a:lin ang="5400000" scaled="0"/>
                </a:gradFill>
              </a:rPr>
              <a:t>: </a:t>
            </a:r>
            <a:r>
              <a:rPr lang="ko-KR" altLang="en-US" sz="4000" dirty="0">
                <a:gradFill>
                  <a:gsLst>
                    <a:gs pos="2917">
                      <a:schemeClr val="tx1"/>
                    </a:gs>
                    <a:gs pos="30000">
                      <a:schemeClr val="tx1"/>
                    </a:gs>
                  </a:gsLst>
                  <a:lin ang="5400000" scaled="0"/>
                </a:gradFill>
              </a:rPr>
              <a:t>자장면</a:t>
            </a:r>
            <a:r>
              <a:rPr lang="en-US" altLang="ko-KR" sz="4000" dirty="0">
                <a:gradFill>
                  <a:gsLst>
                    <a:gs pos="2917">
                      <a:schemeClr val="tx1"/>
                    </a:gs>
                    <a:gs pos="30000">
                      <a:schemeClr val="tx1"/>
                    </a:gs>
                  </a:gsLst>
                  <a:lin ang="5400000" scaled="0"/>
                </a:gradFill>
              </a:rPr>
              <a:t>, </a:t>
            </a:r>
            <a:r>
              <a:rPr lang="ko-KR" altLang="en-US" sz="4000" dirty="0">
                <a:gradFill>
                  <a:gsLst>
                    <a:gs pos="2917">
                      <a:schemeClr val="tx1"/>
                    </a:gs>
                    <a:gs pos="30000">
                      <a:schemeClr val="tx1"/>
                    </a:gs>
                  </a:gsLst>
                  <a:lin ang="5400000" scaled="0"/>
                </a:gradFill>
              </a:rPr>
              <a:t>짬뽕</a:t>
            </a:r>
            <a:r>
              <a:rPr lang="en-US" altLang="ko-KR" sz="4000" dirty="0">
                <a:gradFill>
                  <a:gsLst>
                    <a:gs pos="2917">
                      <a:schemeClr val="tx1"/>
                    </a:gs>
                    <a:gs pos="30000">
                      <a:schemeClr val="tx1"/>
                    </a:gs>
                  </a:gsLst>
                  <a:lin ang="5400000" scaled="0"/>
                </a:gradFill>
              </a:rPr>
              <a:t>, </a:t>
            </a:r>
            <a:r>
              <a:rPr lang="ko-KR" altLang="en-US" sz="4000" dirty="0">
                <a:gradFill>
                  <a:gsLst>
                    <a:gs pos="2917">
                      <a:schemeClr val="tx1"/>
                    </a:gs>
                    <a:gs pos="30000">
                      <a:schemeClr val="tx1"/>
                    </a:gs>
                  </a:gsLst>
                  <a:lin ang="5400000" scaled="0"/>
                </a:gradFill>
              </a:rPr>
              <a:t>탕수육</a:t>
            </a:r>
            <a:r>
              <a:rPr lang="en-US" altLang="ko-KR" sz="4000" dirty="0">
                <a:gradFill>
                  <a:gsLst>
                    <a:gs pos="2917">
                      <a:schemeClr val="tx1"/>
                    </a:gs>
                    <a:gs pos="30000">
                      <a:schemeClr val="tx1"/>
                    </a:gs>
                  </a:gsLst>
                  <a:lin ang="5400000" scaled="0"/>
                </a:gradFill>
              </a:rPr>
              <a:t>…</a:t>
            </a:r>
            <a:br>
              <a:rPr lang="en-US" altLang="ko-KR" sz="4000" dirty="0">
                <a:gradFill>
                  <a:gsLst>
                    <a:gs pos="2917">
                      <a:schemeClr val="tx1"/>
                    </a:gs>
                    <a:gs pos="30000">
                      <a:schemeClr val="tx1"/>
                    </a:gs>
                  </a:gsLst>
                  <a:lin ang="5400000" scaled="0"/>
                </a:gradFill>
              </a:rPr>
            </a:br>
            <a:r>
              <a:rPr lang="ko-KR" altLang="en-US" sz="4000" dirty="0">
                <a:gradFill>
                  <a:gsLst>
                    <a:gs pos="2917">
                      <a:schemeClr val="tx1"/>
                    </a:gs>
                    <a:gs pos="30000">
                      <a:schemeClr val="tx1"/>
                    </a:gs>
                  </a:gsLst>
                  <a:lin ang="5400000" scaled="0"/>
                </a:gradFill>
              </a:rPr>
              <a:t>크기</a:t>
            </a:r>
            <a:r>
              <a:rPr lang="en-US" altLang="ko-KR" sz="4000" dirty="0">
                <a:gradFill>
                  <a:gsLst>
                    <a:gs pos="2917">
                      <a:schemeClr val="tx1"/>
                    </a:gs>
                    <a:gs pos="30000">
                      <a:schemeClr val="tx1"/>
                    </a:gs>
                  </a:gsLst>
                  <a:lin ang="5400000" scaled="0"/>
                </a:gradFill>
              </a:rPr>
              <a:t>: </a:t>
            </a:r>
            <a:r>
              <a:rPr lang="ko-KR" altLang="en-US" sz="4000" dirty="0">
                <a:gradFill>
                  <a:gsLst>
                    <a:gs pos="2917">
                      <a:schemeClr val="tx1"/>
                    </a:gs>
                    <a:gs pos="30000">
                      <a:schemeClr val="tx1"/>
                    </a:gs>
                  </a:gsLst>
                  <a:lin ang="5400000" scaled="0"/>
                </a:gradFill>
              </a:rPr>
              <a:t>보통</a:t>
            </a:r>
            <a:r>
              <a:rPr lang="en-US" altLang="ko-KR" sz="4000" dirty="0">
                <a:gradFill>
                  <a:gsLst>
                    <a:gs pos="2917">
                      <a:schemeClr val="tx1"/>
                    </a:gs>
                    <a:gs pos="30000">
                      <a:schemeClr val="tx1"/>
                    </a:gs>
                  </a:gsLst>
                  <a:lin ang="5400000" scaled="0"/>
                </a:gradFill>
              </a:rPr>
              <a:t>, </a:t>
            </a:r>
            <a:r>
              <a:rPr lang="ko-KR" altLang="en-US" sz="4000" dirty="0">
                <a:gradFill>
                  <a:gsLst>
                    <a:gs pos="2917">
                      <a:schemeClr val="tx1"/>
                    </a:gs>
                    <a:gs pos="30000">
                      <a:schemeClr val="tx1"/>
                    </a:gs>
                  </a:gsLst>
                  <a:lin ang="5400000" scaled="0"/>
                </a:gradFill>
              </a:rPr>
              <a:t>곱빼기</a:t>
            </a:r>
            <a:r>
              <a:rPr lang="en-US" altLang="ko-KR" sz="4000" dirty="0">
                <a:gradFill>
                  <a:gsLst>
                    <a:gs pos="2917">
                      <a:schemeClr val="tx1"/>
                    </a:gs>
                    <a:gs pos="30000">
                      <a:schemeClr val="tx1"/>
                    </a:gs>
                  </a:gsLst>
                  <a:lin ang="5400000" scaled="0"/>
                </a:gradFill>
              </a:rPr>
              <a:t>, </a:t>
            </a:r>
            <a:r>
              <a:rPr lang="ko-KR" altLang="en-US" sz="4000" dirty="0" err="1">
                <a:gradFill>
                  <a:gsLst>
                    <a:gs pos="2917">
                      <a:schemeClr val="tx1"/>
                    </a:gs>
                    <a:gs pos="30000">
                      <a:schemeClr val="tx1"/>
                    </a:gs>
                  </a:gsLst>
                  <a:lin ang="5400000" scaled="0"/>
                </a:gradFill>
              </a:rPr>
              <a:t>작은거</a:t>
            </a:r>
            <a:r>
              <a:rPr lang="en-US" altLang="ko-KR" sz="4000" dirty="0">
                <a:gradFill>
                  <a:gsLst>
                    <a:gs pos="2917">
                      <a:schemeClr val="tx1"/>
                    </a:gs>
                    <a:gs pos="30000">
                      <a:schemeClr val="tx1"/>
                    </a:gs>
                  </a:gsLst>
                  <a:lin ang="5400000" scaled="0"/>
                </a:gradFill>
              </a:rPr>
              <a:t>, </a:t>
            </a:r>
            <a:r>
              <a:rPr lang="ko-KR" altLang="en-US" sz="4000" dirty="0" err="1">
                <a:gradFill>
                  <a:gsLst>
                    <a:gs pos="2917">
                      <a:schemeClr val="tx1"/>
                    </a:gs>
                    <a:gs pos="30000">
                      <a:schemeClr val="tx1"/>
                    </a:gs>
                  </a:gsLst>
                  <a:lin ang="5400000" scaled="0"/>
                </a:gradFill>
              </a:rPr>
              <a:t>큰거</a:t>
            </a:r>
            <a:r>
              <a:rPr lang="en-US" altLang="ko-KR" sz="4000" dirty="0">
                <a:gradFill>
                  <a:gsLst>
                    <a:gs pos="2917">
                      <a:schemeClr val="tx1"/>
                    </a:gs>
                    <a:gs pos="30000">
                      <a:schemeClr val="tx1"/>
                    </a:gs>
                  </a:gsLst>
                  <a:lin ang="5400000" scaled="0"/>
                </a:gradFill>
              </a:rPr>
              <a:t>…</a:t>
            </a:r>
          </a:p>
          <a:p>
            <a:pPr>
              <a:lnSpc>
                <a:spcPct val="90000"/>
              </a:lnSpc>
              <a:spcAft>
                <a:spcPts val="600"/>
              </a:spcAft>
            </a:pPr>
            <a:r>
              <a:rPr lang="ko-KR" altLang="en-US" sz="4000" dirty="0">
                <a:gradFill>
                  <a:gsLst>
                    <a:gs pos="2917">
                      <a:schemeClr val="tx1"/>
                    </a:gs>
                    <a:gs pos="30000">
                      <a:schemeClr val="tx1"/>
                    </a:gs>
                  </a:gsLst>
                  <a:lin ang="5400000" scaled="0"/>
                </a:gradFill>
              </a:rPr>
              <a:t>수량</a:t>
            </a:r>
            <a:r>
              <a:rPr lang="en-US" altLang="ko-KR" sz="4000" dirty="0">
                <a:gradFill>
                  <a:gsLst>
                    <a:gs pos="2917">
                      <a:schemeClr val="tx1"/>
                    </a:gs>
                    <a:gs pos="30000">
                      <a:schemeClr val="tx1"/>
                    </a:gs>
                  </a:gsLst>
                  <a:lin ang="5400000" scaled="0"/>
                </a:gradFill>
              </a:rPr>
              <a:t>: </a:t>
            </a:r>
            <a:r>
              <a:rPr lang="ko-KR" altLang="en-US" sz="4000" dirty="0">
                <a:gradFill>
                  <a:gsLst>
                    <a:gs pos="2917">
                      <a:schemeClr val="tx1"/>
                    </a:gs>
                    <a:gs pos="30000">
                      <a:schemeClr val="tx1"/>
                    </a:gs>
                  </a:gsLst>
                  <a:lin ang="5400000" scaled="0"/>
                </a:gradFill>
              </a:rPr>
              <a:t>하나</a:t>
            </a:r>
            <a:r>
              <a:rPr lang="en-US" altLang="ko-KR" sz="4000" dirty="0">
                <a:gradFill>
                  <a:gsLst>
                    <a:gs pos="2917">
                      <a:schemeClr val="tx1"/>
                    </a:gs>
                    <a:gs pos="30000">
                      <a:schemeClr val="tx1"/>
                    </a:gs>
                  </a:gsLst>
                  <a:lin ang="5400000" scaled="0"/>
                </a:gradFill>
              </a:rPr>
              <a:t>, </a:t>
            </a:r>
            <a:r>
              <a:rPr lang="ko-KR" altLang="en-US" sz="4000" dirty="0" err="1">
                <a:gradFill>
                  <a:gsLst>
                    <a:gs pos="2917">
                      <a:schemeClr val="tx1"/>
                    </a:gs>
                    <a:gs pos="30000">
                      <a:schemeClr val="tx1"/>
                    </a:gs>
                  </a:gsLst>
                  <a:lin ang="5400000" scaled="0"/>
                </a:gradFill>
              </a:rPr>
              <a:t>한그릇</a:t>
            </a:r>
            <a:r>
              <a:rPr lang="en-US" altLang="ko-KR" sz="4000" dirty="0">
                <a:gradFill>
                  <a:gsLst>
                    <a:gs pos="2917">
                      <a:schemeClr val="tx1"/>
                    </a:gs>
                    <a:gs pos="30000">
                      <a:schemeClr val="tx1"/>
                    </a:gs>
                  </a:gsLst>
                  <a:lin ang="5400000" scaled="0"/>
                </a:gradFill>
              </a:rPr>
              <a:t>, </a:t>
            </a:r>
            <a:r>
              <a:rPr lang="ko-KR" altLang="en-US" sz="4000" dirty="0" err="1">
                <a:gradFill>
                  <a:gsLst>
                    <a:gs pos="2917">
                      <a:schemeClr val="tx1"/>
                    </a:gs>
                    <a:gs pos="30000">
                      <a:schemeClr val="tx1"/>
                    </a:gs>
                  </a:gsLst>
                  <a:lin ang="5400000" scaled="0"/>
                </a:gradFill>
              </a:rPr>
              <a:t>두그릇</a:t>
            </a:r>
            <a:r>
              <a:rPr lang="en-US" altLang="ko-KR" sz="4000" dirty="0">
                <a:gradFill>
                  <a:gsLst>
                    <a:gs pos="2917">
                      <a:schemeClr val="tx1"/>
                    </a:gs>
                    <a:gs pos="30000">
                      <a:schemeClr val="tx1"/>
                    </a:gs>
                  </a:gsLst>
                  <a:lin ang="5400000" scaled="0"/>
                </a:gradFill>
              </a:rPr>
              <a:t>….</a:t>
            </a:r>
            <a:endParaRPr lang="en-US" sz="4000" dirty="0">
              <a:gradFill>
                <a:gsLst>
                  <a:gs pos="2917">
                    <a:schemeClr val="tx1"/>
                  </a:gs>
                  <a:gs pos="30000">
                    <a:schemeClr val="tx1"/>
                  </a:gs>
                </a:gsLst>
                <a:lin ang="5400000" scaled="0"/>
              </a:gradFill>
            </a:endParaRPr>
          </a:p>
        </p:txBody>
      </p:sp>
      <p:sp>
        <p:nvSpPr>
          <p:cNvPr id="10" name="TextBox 9"/>
          <p:cNvSpPr txBox="1"/>
          <p:nvPr/>
        </p:nvSpPr>
        <p:spPr>
          <a:xfrm>
            <a:off x="3398837" y="2659062"/>
            <a:ext cx="4548361" cy="849463"/>
          </a:xfrm>
          <a:prstGeom prst="rect">
            <a:avLst/>
          </a:prstGeom>
          <a:noFill/>
        </p:spPr>
        <p:txBody>
          <a:bodyPr wrap="none" lIns="182880" tIns="146304" rIns="182880" bIns="146304" rtlCol="0">
            <a:spAutoFit/>
          </a:bodyPr>
          <a:lstStyle/>
          <a:p>
            <a:pPr>
              <a:lnSpc>
                <a:spcPct val="90000"/>
              </a:lnSpc>
              <a:spcAft>
                <a:spcPts val="600"/>
              </a:spcAft>
            </a:pPr>
            <a:r>
              <a:rPr lang="ko-KR" altLang="en-US" sz="4000" dirty="0">
                <a:gradFill>
                  <a:gsLst>
                    <a:gs pos="2917">
                      <a:schemeClr val="tx1"/>
                    </a:gs>
                    <a:gs pos="30000">
                      <a:schemeClr val="tx1"/>
                    </a:gs>
                  </a:gsLst>
                  <a:lin ang="5400000" scaled="0"/>
                </a:gradFill>
              </a:rPr>
              <a:t>주문</a:t>
            </a:r>
            <a:r>
              <a:rPr lang="en-US" altLang="ko-KR" sz="4000" dirty="0">
                <a:gradFill>
                  <a:gsLst>
                    <a:gs pos="2917">
                      <a:schemeClr val="tx1"/>
                    </a:gs>
                    <a:gs pos="30000">
                      <a:schemeClr val="tx1"/>
                    </a:gs>
                  </a:gsLst>
                  <a:lin ang="5400000" scaled="0"/>
                </a:gradFill>
              </a:rPr>
              <a:t>, </a:t>
            </a:r>
            <a:r>
              <a:rPr lang="ko-KR" altLang="en-US" sz="4000" dirty="0">
                <a:gradFill>
                  <a:gsLst>
                    <a:gs pos="2917">
                      <a:schemeClr val="tx1"/>
                    </a:gs>
                    <a:gs pos="30000">
                      <a:schemeClr val="tx1"/>
                    </a:gs>
                  </a:gsLst>
                  <a:lin ang="5400000" scaled="0"/>
                </a:gradFill>
              </a:rPr>
              <a:t>배달</a:t>
            </a:r>
            <a:r>
              <a:rPr lang="en-US" altLang="ko-KR" sz="4000" dirty="0">
                <a:gradFill>
                  <a:gsLst>
                    <a:gs pos="2917">
                      <a:schemeClr val="tx1"/>
                    </a:gs>
                    <a:gs pos="30000">
                      <a:schemeClr val="tx1"/>
                    </a:gs>
                  </a:gsLst>
                  <a:lin ang="5400000" scaled="0"/>
                </a:gradFill>
              </a:rPr>
              <a:t>, </a:t>
            </a:r>
            <a:r>
              <a:rPr lang="ko-KR" altLang="en-US" sz="4000" dirty="0">
                <a:gradFill>
                  <a:gsLst>
                    <a:gs pos="2917">
                      <a:schemeClr val="tx1"/>
                    </a:gs>
                    <a:gs pos="30000">
                      <a:schemeClr val="tx1"/>
                    </a:gs>
                  </a:gsLst>
                  <a:lin ang="5400000" scaled="0"/>
                </a:gradFill>
              </a:rPr>
              <a:t>인사</a:t>
            </a:r>
            <a:r>
              <a:rPr lang="en-US" altLang="ko-KR" sz="4000" dirty="0">
                <a:gradFill>
                  <a:gsLst>
                    <a:gs pos="2917">
                      <a:schemeClr val="tx1"/>
                    </a:gs>
                    <a:gs pos="30000">
                      <a:schemeClr val="tx1"/>
                    </a:gs>
                  </a:gsLst>
                  <a:lin ang="5400000" scaled="0"/>
                </a:gradFill>
              </a:rPr>
              <a:t>…..</a:t>
            </a:r>
            <a:endParaRPr lang="en-US" sz="4000" dirty="0">
              <a:gradFill>
                <a:gsLst>
                  <a:gs pos="2917">
                    <a:schemeClr val="tx1"/>
                  </a:gs>
                  <a:gs pos="30000">
                    <a:schemeClr val="tx1"/>
                  </a:gs>
                </a:gsLst>
                <a:lin ang="5400000" scaled="0"/>
              </a:gradFill>
            </a:endParaRPr>
          </a:p>
        </p:txBody>
      </p:sp>
      <p:sp>
        <p:nvSpPr>
          <p:cNvPr id="7" name="TextBox 6"/>
          <p:cNvSpPr txBox="1"/>
          <p:nvPr/>
        </p:nvSpPr>
        <p:spPr>
          <a:xfrm>
            <a:off x="1341437" y="1592262"/>
            <a:ext cx="9192260" cy="5059847"/>
          </a:xfrm>
          <a:prstGeom prst="rect">
            <a:avLst/>
          </a:prstGeom>
          <a:noFill/>
        </p:spPr>
        <p:txBody>
          <a:bodyPr wrap="none" lIns="182880" tIns="146304" rIns="182880" bIns="146304" rtlCol="0">
            <a:spAutoFit/>
          </a:bodyPr>
          <a:lstStyle/>
          <a:p>
            <a:pPr>
              <a:lnSpc>
                <a:spcPct val="90000"/>
              </a:lnSpc>
              <a:spcAft>
                <a:spcPts val="600"/>
              </a:spcAft>
            </a:pPr>
            <a:r>
              <a:rPr lang="ko-KR" altLang="en-US" sz="34400" dirty="0">
                <a:gradFill>
                  <a:gsLst>
                    <a:gs pos="2917">
                      <a:schemeClr val="tx1"/>
                    </a:gs>
                    <a:gs pos="30000">
                      <a:schemeClr val="tx1"/>
                    </a:gs>
                  </a:gsLst>
                  <a:lin ang="5400000" scaled="0"/>
                </a:gradFill>
              </a:rPr>
              <a:t>학습</a:t>
            </a:r>
          </a:p>
        </p:txBody>
      </p:sp>
    </p:spTree>
    <p:extLst>
      <p:ext uri="{BB962C8B-B14F-4D97-AF65-F5344CB8AC3E}">
        <p14:creationId xmlns:p14="http://schemas.microsoft.com/office/powerpoint/2010/main" val="384255277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6"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down)">
                                      <p:cBhvr>
                                        <p:cTn id="17" dur="580">
                                          <p:stCondLst>
                                            <p:cond delay="0"/>
                                          </p:stCondLst>
                                        </p:cTn>
                                        <p:tgtEl>
                                          <p:spTgt spid="7"/>
                                        </p:tgtEl>
                                      </p:cBhvr>
                                    </p:animEffect>
                                    <p:anim calcmode="lin" valueType="num">
                                      <p:cBhvr>
                                        <p:cTn id="18" dur="1822" tmFilter="0,0; 0.14,0.36; 0.43,0.73; 0.71,0.91; 1.0,1.0">
                                          <p:stCondLst>
                                            <p:cond delay="0"/>
                                          </p:stCondLst>
                                        </p:cTn>
                                        <p:tgtEl>
                                          <p:spTgt spid="7"/>
                                        </p:tgtEl>
                                        <p:attrNameLst>
                                          <p:attrName>ppt_x</p:attrName>
                                        </p:attrNameLst>
                                      </p:cBhvr>
                                      <p:tavLst>
                                        <p:tav tm="0">
                                          <p:val>
                                            <p:strVal val="#ppt_x-0.25"/>
                                          </p:val>
                                        </p:tav>
                                        <p:tav tm="100000">
                                          <p:val>
                                            <p:strVal val="#ppt_x"/>
                                          </p:val>
                                        </p:tav>
                                      </p:tavLst>
                                    </p:anim>
                                    <p:anim calcmode="lin" valueType="num">
                                      <p:cBhvr>
                                        <p:cTn id="19" dur="664" tmFilter="0.0,0.0; 0.25,0.07; 0.50,0.2; 0.75,0.467; 1.0,1.0">
                                          <p:stCondLst>
                                            <p:cond delay="0"/>
                                          </p:stCondLst>
                                        </p:cTn>
                                        <p:tgtEl>
                                          <p:spTgt spid="7"/>
                                        </p:tgtEl>
                                        <p:attrNameLst>
                                          <p:attrName>ppt_y</p:attrName>
                                        </p:attrNameLst>
                                      </p:cBhvr>
                                      <p:tavLst>
                                        <p:tav tm="0" fmla="#ppt_y-sin(pi*$)/3">
                                          <p:val>
                                            <p:fltVal val="0.5"/>
                                          </p:val>
                                        </p:tav>
                                        <p:tav tm="100000">
                                          <p:val>
                                            <p:fltVal val="1"/>
                                          </p:val>
                                        </p:tav>
                                      </p:tavLst>
                                    </p:anim>
                                    <p:anim calcmode="lin" valueType="num">
                                      <p:cBhvr>
                                        <p:cTn id="20" dur="664" tmFilter="0, 0; 0.125,0.2665; 0.25,0.4; 0.375,0.465; 0.5,0.5;  0.625,0.535; 0.75,0.6; 0.875,0.7335; 1,1">
                                          <p:stCondLst>
                                            <p:cond delay="664"/>
                                          </p:stCondLst>
                                        </p:cTn>
                                        <p:tgtEl>
                                          <p:spTgt spid="7"/>
                                        </p:tgtEl>
                                        <p:attrNameLst>
                                          <p:attrName>ppt_y</p:attrName>
                                        </p:attrNameLst>
                                      </p:cBhvr>
                                      <p:tavLst>
                                        <p:tav tm="0" fmla="#ppt_y-sin(pi*$)/9">
                                          <p:val>
                                            <p:fltVal val="0"/>
                                          </p:val>
                                        </p:tav>
                                        <p:tav tm="100000">
                                          <p:val>
                                            <p:fltVal val="1"/>
                                          </p:val>
                                        </p:tav>
                                      </p:tavLst>
                                    </p:anim>
                                    <p:anim calcmode="lin" valueType="num">
                                      <p:cBhvr>
                                        <p:cTn id="21" dur="332" tmFilter="0, 0; 0.125,0.2665; 0.25,0.4; 0.375,0.465; 0.5,0.5;  0.625,0.535; 0.75,0.6; 0.875,0.7335; 1,1">
                                          <p:stCondLst>
                                            <p:cond delay="1324"/>
                                          </p:stCondLst>
                                        </p:cTn>
                                        <p:tgtEl>
                                          <p:spTgt spid="7"/>
                                        </p:tgtEl>
                                        <p:attrNameLst>
                                          <p:attrName>ppt_y</p:attrName>
                                        </p:attrNameLst>
                                      </p:cBhvr>
                                      <p:tavLst>
                                        <p:tav tm="0" fmla="#ppt_y-sin(pi*$)/27">
                                          <p:val>
                                            <p:fltVal val="0"/>
                                          </p:val>
                                        </p:tav>
                                        <p:tav tm="100000">
                                          <p:val>
                                            <p:fltVal val="1"/>
                                          </p:val>
                                        </p:tav>
                                      </p:tavLst>
                                    </p:anim>
                                    <p:anim calcmode="lin" valueType="num">
                                      <p:cBhvr>
                                        <p:cTn id="22" dur="164" tmFilter="0, 0; 0.125,0.2665; 0.25,0.4; 0.375,0.465; 0.5,0.5;  0.625,0.535; 0.75,0.6; 0.875,0.7335; 1,1">
                                          <p:stCondLst>
                                            <p:cond delay="1656"/>
                                          </p:stCondLst>
                                        </p:cTn>
                                        <p:tgtEl>
                                          <p:spTgt spid="7"/>
                                        </p:tgtEl>
                                        <p:attrNameLst>
                                          <p:attrName>ppt_y</p:attrName>
                                        </p:attrNameLst>
                                      </p:cBhvr>
                                      <p:tavLst>
                                        <p:tav tm="0" fmla="#ppt_y-sin(pi*$)/81">
                                          <p:val>
                                            <p:fltVal val="0"/>
                                          </p:val>
                                        </p:tav>
                                        <p:tav tm="100000">
                                          <p:val>
                                            <p:fltVal val="1"/>
                                          </p:val>
                                        </p:tav>
                                      </p:tavLst>
                                    </p:anim>
                                    <p:animScale>
                                      <p:cBhvr>
                                        <p:cTn id="23" dur="26">
                                          <p:stCondLst>
                                            <p:cond delay="650"/>
                                          </p:stCondLst>
                                        </p:cTn>
                                        <p:tgtEl>
                                          <p:spTgt spid="7"/>
                                        </p:tgtEl>
                                      </p:cBhvr>
                                      <p:to x="100000" y="60000"/>
                                    </p:animScale>
                                    <p:animScale>
                                      <p:cBhvr>
                                        <p:cTn id="24" dur="166" decel="50000">
                                          <p:stCondLst>
                                            <p:cond delay="676"/>
                                          </p:stCondLst>
                                        </p:cTn>
                                        <p:tgtEl>
                                          <p:spTgt spid="7"/>
                                        </p:tgtEl>
                                      </p:cBhvr>
                                      <p:to x="100000" y="100000"/>
                                    </p:animScale>
                                    <p:animScale>
                                      <p:cBhvr>
                                        <p:cTn id="25" dur="26">
                                          <p:stCondLst>
                                            <p:cond delay="1312"/>
                                          </p:stCondLst>
                                        </p:cTn>
                                        <p:tgtEl>
                                          <p:spTgt spid="7"/>
                                        </p:tgtEl>
                                      </p:cBhvr>
                                      <p:to x="100000" y="80000"/>
                                    </p:animScale>
                                    <p:animScale>
                                      <p:cBhvr>
                                        <p:cTn id="26" dur="166" decel="50000">
                                          <p:stCondLst>
                                            <p:cond delay="1338"/>
                                          </p:stCondLst>
                                        </p:cTn>
                                        <p:tgtEl>
                                          <p:spTgt spid="7"/>
                                        </p:tgtEl>
                                      </p:cBhvr>
                                      <p:to x="100000" y="100000"/>
                                    </p:animScale>
                                    <p:animScale>
                                      <p:cBhvr>
                                        <p:cTn id="27" dur="26">
                                          <p:stCondLst>
                                            <p:cond delay="1642"/>
                                          </p:stCondLst>
                                        </p:cTn>
                                        <p:tgtEl>
                                          <p:spTgt spid="7"/>
                                        </p:tgtEl>
                                      </p:cBhvr>
                                      <p:to x="100000" y="90000"/>
                                    </p:animScale>
                                    <p:animScale>
                                      <p:cBhvr>
                                        <p:cTn id="28" dur="166" decel="50000">
                                          <p:stCondLst>
                                            <p:cond delay="1668"/>
                                          </p:stCondLst>
                                        </p:cTn>
                                        <p:tgtEl>
                                          <p:spTgt spid="7"/>
                                        </p:tgtEl>
                                      </p:cBhvr>
                                      <p:to x="100000" y="100000"/>
                                    </p:animScale>
                                    <p:animScale>
                                      <p:cBhvr>
                                        <p:cTn id="29" dur="26">
                                          <p:stCondLst>
                                            <p:cond delay="1808"/>
                                          </p:stCondLst>
                                        </p:cTn>
                                        <p:tgtEl>
                                          <p:spTgt spid="7"/>
                                        </p:tgtEl>
                                      </p:cBhvr>
                                      <p:to x="100000" y="95000"/>
                                    </p:animScale>
                                    <p:animScale>
                                      <p:cBhvr>
                                        <p:cTn id="30" dur="166" decel="50000">
                                          <p:stCondLst>
                                            <p:cond delay="1834"/>
                                          </p:stCondLst>
                                        </p:cTn>
                                        <p:tgtEl>
                                          <p:spTgt spid="7"/>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7"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bwMode="auto">
          <a:xfrm>
            <a:off x="4604110" y="3451779"/>
            <a:ext cx="2835987" cy="782623"/>
          </a:xfrm>
          <a:prstGeom prst="rect">
            <a:avLst/>
          </a:prstGeom>
          <a:solidFill>
            <a:schemeClr val="bg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r>
              <a:rPr kumimoji="0" lang="en-US" sz="1836" b="0" i="0" u="none" strike="noStrike" kern="0" cap="none" spc="0" normalizeH="0" baseline="0" noProof="0" dirty="0">
                <a:ln>
                  <a:noFill/>
                </a:ln>
                <a:solidFill>
                  <a:srgbClr val="505050">
                    <a:lumMod val="50000"/>
                  </a:srgbClr>
                </a:solidFill>
                <a:effectLst/>
                <a:uLnTx/>
                <a:uFillTx/>
                <a:latin typeface="Segoe UI"/>
                <a:ea typeface="Segoe UI" pitchFamily="34" charset="0"/>
                <a:cs typeface="Segoe UI" pitchFamily="34" charset="0"/>
              </a:rPr>
              <a:t>Your conversation logic</a:t>
            </a:r>
          </a:p>
        </p:txBody>
      </p:sp>
      <p:sp>
        <p:nvSpPr>
          <p:cNvPr id="5" name="Rectangle 4"/>
          <p:cNvSpPr/>
          <p:nvPr/>
        </p:nvSpPr>
        <p:spPr bwMode="auto">
          <a:xfrm>
            <a:off x="4364142" y="1787001"/>
            <a:ext cx="3075956" cy="1516162"/>
          </a:xfrm>
          <a:prstGeom prst="rect">
            <a:avLst/>
          </a:prstGeom>
          <a:solidFill>
            <a:schemeClr val="bg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r>
              <a:rPr kumimoji="0" lang="en-US" sz="2448" b="0" i="0" u="none" strike="noStrike" kern="0" cap="none" spc="0" normalizeH="0" baseline="0" noProof="0" dirty="0">
                <a:ln>
                  <a:noFill/>
                </a:ln>
                <a:solidFill>
                  <a:sysClr val="windowText" lastClr="000000"/>
                </a:solidFill>
                <a:effectLst/>
                <a:uLnTx/>
                <a:uFillTx/>
                <a:latin typeface="Segoe UI"/>
                <a:ea typeface="Segoe UI" pitchFamily="34" charset="0"/>
                <a:cs typeface="Segoe UI" pitchFamily="34" charset="0"/>
              </a:rPr>
              <a:t>Logic</a:t>
            </a:r>
          </a:p>
        </p:txBody>
      </p:sp>
      <p:grpSp>
        <p:nvGrpSpPr>
          <p:cNvPr id="8" name="Group 7"/>
          <p:cNvGrpSpPr/>
          <p:nvPr/>
        </p:nvGrpSpPr>
        <p:grpSpPr>
          <a:xfrm>
            <a:off x="3164302" y="3303163"/>
            <a:ext cx="1794308" cy="2874164"/>
            <a:chOff x="507999" y="3154948"/>
            <a:chExt cx="1759285" cy="2775284"/>
          </a:xfrm>
        </p:grpSpPr>
        <p:cxnSp>
          <p:nvCxnSpPr>
            <p:cNvPr id="7" name="Elbow Connector 6"/>
            <p:cNvCxnSpPr/>
            <p:nvPr/>
          </p:nvCxnSpPr>
          <p:spPr>
            <a:xfrm rot="5400000">
              <a:off x="390358" y="3577390"/>
              <a:ext cx="1818106" cy="973221"/>
            </a:xfrm>
            <a:prstGeom prst="bentConnector3">
              <a:avLst>
                <a:gd name="adj1" fmla="val 50000"/>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bwMode="auto">
            <a:xfrm>
              <a:off x="507999" y="4973053"/>
              <a:ext cx="1759285" cy="95717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r>
                <a:rPr kumimoji="0" lang="en-US" sz="2448" b="0" i="0" u="none" strike="noStrike" kern="0" cap="none" spc="0" normalizeH="0" baseline="0" noProof="0" dirty="0">
                  <a:ln>
                    <a:noFill/>
                  </a:ln>
                  <a:solidFill>
                    <a:srgbClr val="505050"/>
                  </a:solidFill>
                  <a:effectLst/>
                  <a:uLnTx/>
                  <a:uFillTx/>
                  <a:latin typeface="Segoe UI"/>
                  <a:ea typeface="Segoe UI" pitchFamily="34" charset="0"/>
                  <a:cs typeface="Segoe UI" pitchFamily="34" charset="0"/>
                </a:rPr>
                <a:t>Web service</a:t>
              </a:r>
            </a:p>
          </p:txBody>
        </p:sp>
      </p:grpSp>
      <p:sp>
        <p:nvSpPr>
          <p:cNvPr id="10" name="Rectangle 9"/>
          <p:cNvSpPr/>
          <p:nvPr/>
        </p:nvSpPr>
        <p:spPr bwMode="auto">
          <a:xfrm>
            <a:off x="3606062" y="1116182"/>
            <a:ext cx="4761185" cy="3266838"/>
          </a:xfrm>
          <a:prstGeom prst="rect">
            <a:avLst/>
          </a:prstGeom>
          <a:noFill/>
          <a:ln w="57150">
            <a:solidFill>
              <a:schemeClr val="tx1">
                <a:lumMod val="50000"/>
              </a:schemeClr>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r>
              <a:rPr kumimoji="0" lang="en-US" sz="244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Your bot</a:t>
            </a:r>
          </a:p>
        </p:txBody>
      </p:sp>
      <p:sp>
        <p:nvSpPr>
          <p:cNvPr id="13" name="Rectangle 12"/>
          <p:cNvSpPr/>
          <p:nvPr/>
        </p:nvSpPr>
        <p:spPr bwMode="auto">
          <a:xfrm>
            <a:off x="4604110" y="3451780"/>
            <a:ext cx="2835987" cy="78262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r>
              <a:rPr kumimoji="0" lang="en-US" sz="244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Bot Builder SDK</a:t>
            </a:r>
            <a:br>
              <a:rPr kumimoji="0" lang="en-US" sz="244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br>
            <a:r>
              <a:rPr kumimoji="0" lang="en-US" sz="1836"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(Node.js + C#)</a:t>
            </a:r>
            <a:endParaRPr kumimoji="0" lang="en-US" sz="244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5" name="Group 14"/>
          <p:cNvGrpSpPr/>
          <p:nvPr/>
        </p:nvGrpSpPr>
        <p:grpSpPr>
          <a:xfrm>
            <a:off x="6908350" y="4234402"/>
            <a:ext cx="1794306" cy="1942925"/>
            <a:chOff x="502652" y="3867486"/>
            <a:chExt cx="1759285" cy="1905001"/>
          </a:xfrm>
          <a:solidFill>
            <a:schemeClr val="accent1"/>
          </a:solidFill>
        </p:grpSpPr>
        <p:cxnSp>
          <p:nvCxnSpPr>
            <p:cNvPr id="16" name="Elbow Connector 15"/>
            <p:cNvCxnSpPr/>
            <p:nvPr/>
          </p:nvCxnSpPr>
          <p:spPr>
            <a:xfrm rot="16200000" flipH="1">
              <a:off x="269373" y="4263860"/>
              <a:ext cx="947822" cy="155074"/>
            </a:xfrm>
            <a:prstGeom prst="bentConnector3">
              <a:avLst>
                <a:gd name="adj1" fmla="val 50000"/>
              </a:avLst>
            </a:prstGeom>
            <a:grpFill/>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7" name="Rectangle 16"/>
            <p:cNvSpPr/>
            <p:nvPr/>
          </p:nvSpPr>
          <p:spPr bwMode="auto">
            <a:xfrm>
              <a:off x="502652" y="4815308"/>
              <a:ext cx="1759285" cy="95717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r>
                <a:rPr kumimoji="0" lang="en-US" sz="2448"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LUIS</a:t>
              </a:r>
            </a:p>
          </p:txBody>
        </p:sp>
      </p:grpSp>
    </p:spTree>
    <p:extLst>
      <p:ext uri="{BB962C8B-B14F-4D97-AF65-F5344CB8AC3E}">
        <p14:creationId xmlns:p14="http://schemas.microsoft.com/office/powerpoint/2010/main" val="4848345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500"/>
                                        <p:tgtEl>
                                          <p:spTgt spid="13"/>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10" grpId="0" animBg="1"/>
      <p:bldP spid="13"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p:cNvSpPr txBox="1">
            <a:spLocks/>
          </p:cNvSpPr>
          <p:nvPr/>
        </p:nvSpPr>
        <p:spPr>
          <a:xfrm>
            <a:off x="473969" y="105993"/>
            <a:ext cx="11300393" cy="1351952"/>
          </a:xfrm>
          <a:prstGeom prst="rect">
            <a:avLst/>
          </a:prstGeom>
        </p:spPr>
        <p:txBody>
          <a:bodyPr vert="horz" lIns="91440" tIns="45720" rIns="91440" bIns="45720" rtlCol="0" anchor="ctr">
            <a:normAutofit/>
          </a:bodyPr>
          <a:lstStyle>
            <a:lvl1pPr algn="l" defTabSz="932597" rtl="0" eaLnBrk="1" latinLnBrk="0" hangingPunct="1">
              <a:lnSpc>
                <a:spcPct val="90000"/>
              </a:lnSpc>
              <a:spcBef>
                <a:spcPct val="0"/>
              </a:spcBef>
              <a:buNone/>
              <a:defRPr sz="5507" kern="1200">
                <a:solidFill>
                  <a:schemeClr val="bg1"/>
                </a:solidFill>
                <a:latin typeface="+mj-lt"/>
                <a:ea typeface="+mj-ea"/>
                <a:cs typeface="+mj-cs"/>
              </a:defRPr>
            </a:lvl1pPr>
          </a:lstStyle>
          <a:p>
            <a:pPr marL="0" marR="0" lvl="0" indent="0" algn="l" defTabSz="932597" rtl="0" eaLnBrk="1" fontAlgn="auto" latinLnBrk="0" hangingPunct="1">
              <a:lnSpc>
                <a:spcPct val="90000"/>
              </a:lnSpc>
              <a:spcBef>
                <a:spcPct val="0"/>
              </a:spcBef>
              <a:spcAft>
                <a:spcPts val="0"/>
              </a:spcAft>
              <a:buClrTx/>
              <a:buSzTx/>
              <a:buFontTx/>
              <a:buNone/>
              <a:tabLst/>
              <a:defRPr/>
            </a:pPr>
            <a:r>
              <a:rPr lang="ko-KR" altLang="en-US" dirty="0">
                <a:solidFill>
                  <a:srgbClr val="FFFFFF"/>
                </a:solidFill>
                <a:latin typeface="Segoe UI Light"/>
              </a:rPr>
              <a:t>한국어 지원</a:t>
            </a:r>
            <a:endParaRPr kumimoji="0" lang="en-US" sz="5507" b="0" i="0" u="none" strike="noStrike" kern="1200" cap="none" spc="0" normalizeH="0" baseline="0" noProof="0" dirty="0">
              <a:ln>
                <a:noFill/>
              </a:ln>
              <a:solidFill>
                <a:srgbClr val="FFFFFF"/>
              </a:solidFill>
              <a:effectLst/>
              <a:uLnTx/>
              <a:uFillTx/>
              <a:latin typeface="Segoe UI Light"/>
              <a:ea typeface="+mj-ea"/>
              <a:cs typeface="+mj-cs"/>
            </a:endParaRPr>
          </a:p>
        </p:txBody>
      </p:sp>
      <p:sp>
        <p:nvSpPr>
          <p:cNvPr id="8" name="TextBox 7"/>
          <p:cNvSpPr txBox="1"/>
          <p:nvPr/>
        </p:nvSpPr>
        <p:spPr>
          <a:xfrm>
            <a:off x="1112837" y="2506662"/>
            <a:ext cx="2421176" cy="2111347"/>
          </a:xfrm>
          <a:prstGeom prst="rect">
            <a:avLst/>
          </a:prstGeom>
          <a:noFill/>
        </p:spPr>
        <p:txBody>
          <a:bodyPr wrap="none" lIns="182880" tIns="146304" rIns="182880" bIns="146304" rtlCol="0">
            <a:spAutoFit/>
          </a:bodyPr>
          <a:lstStyle/>
          <a:p>
            <a:pPr>
              <a:lnSpc>
                <a:spcPct val="90000"/>
              </a:lnSpc>
              <a:spcAft>
                <a:spcPts val="600"/>
              </a:spcAft>
            </a:pPr>
            <a:r>
              <a:rPr lang="ko-KR" altLang="en-US" sz="4000" dirty="0">
                <a:gradFill>
                  <a:gsLst>
                    <a:gs pos="2917">
                      <a:schemeClr val="tx1"/>
                    </a:gs>
                    <a:gs pos="30000">
                      <a:schemeClr val="tx1"/>
                    </a:gs>
                  </a:gsLst>
                  <a:lin ang="5400000" scaled="0"/>
                </a:gradFill>
              </a:rPr>
              <a:t>서비스</a:t>
            </a:r>
            <a:endParaRPr lang="en-US" sz="4000" dirty="0">
              <a:gradFill>
                <a:gsLst>
                  <a:gs pos="2917">
                    <a:schemeClr val="tx1"/>
                  </a:gs>
                  <a:gs pos="30000">
                    <a:schemeClr val="tx1"/>
                  </a:gs>
                </a:gsLst>
                <a:lin ang="5400000" scaled="0"/>
              </a:gradFill>
            </a:endParaRPr>
          </a:p>
          <a:p>
            <a:pPr>
              <a:lnSpc>
                <a:spcPct val="90000"/>
              </a:lnSpc>
              <a:spcAft>
                <a:spcPts val="600"/>
              </a:spcAft>
            </a:pPr>
            <a:endParaRPr lang="en-US" sz="4000" dirty="0">
              <a:gradFill>
                <a:gsLst>
                  <a:gs pos="2917">
                    <a:schemeClr val="tx1"/>
                  </a:gs>
                  <a:gs pos="30000">
                    <a:schemeClr val="tx1"/>
                  </a:gs>
                </a:gsLst>
                <a:lin ang="5400000" scaled="0"/>
              </a:gradFill>
            </a:endParaRPr>
          </a:p>
          <a:p>
            <a:pPr>
              <a:lnSpc>
                <a:spcPct val="90000"/>
              </a:lnSpc>
              <a:spcAft>
                <a:spcPts val="600"/>
              </a:spcAft>
            </a:pPr>
            <a:r>
              <a:rPr lang="ko-KR" altLang="en-US" sz="4000" dirty="0">
                <a:gradFill>
                  <a:gsLst>
                    <a:gs pos="2917">
                      <a:schemeClr val="tx1"/>
                    </a:gs>
                    <a:gs pos="30000">
                      <a:schemeClr val="tx1"/>
                    </a:gs>
                  </a:gsLst>
                  <a:lin ang="5400000" scaled="0"/>
                </a:gradFill>
              </a:rPr>
              <a:t>오픈소스</a:t>
            </a:r>
            <a:endParaRPr lang="en-US" sz="4000" dirty="0">
              <a:gradFill>
                <a:gsLst>
                  <a:gs pos="2917">
                    <a:schemeClr val="tx1"/>
                  </a:gs>
                  <a:gs pos="30000">
                    <a:schemeClr val="tx1"/>
                  </a:gs>
                </a:gsLst>
                <a:lin ang="5400000" scaled="0"/>
              </a:gradFill>
            </a:endParaRPr>
          </a:p>
        </p:txBody>
      </p:sp>
      <p:sp>
        <p:nvSpPr>
          <p:cNvPr id="9" name="TextBox 8"/>
          <p:cNvSpPr txBox="1"/>
          <p:nvPr/>
        </p:nvSpPr>
        <p:spPr>
          <a:xfrm>
            <a:off x="3398837" y="3768546"/>
            <a:ext cx="3327642" cy="1480405"/>
          </a:xfrm>
          <a:prstGeom prst="rect">
            <a:avLst/>
          </a:prstGeom>
          <a:noFill/>
        </p:spPr>
        <p:txBody>
          <a:bodyPr wrap="none" lIns="182880" tIns="146304" rIns="182880" bIns="146304" rtlCol="0">
            <a:spAutoFit/>
          </a:bodyPr>
          <a:lstStyle/>
          <a:p>
            <a:pPr>
              <a:lnSpc>
                <a:spcPct val="90000"/>
              </a:lnSpc>
              <a:spcAft>
                <a:spcPts val="600"/>
              </a:spcAft>
            </a:pPr>
            <a:r>
              <a:rPr lang="en-US" sz="4000" dirty="0">
                <a:gradFill>
                  <a:gsLst>
                    <a:gs pos="2917">
                      <a:schemeClr val="tx1"/>
                    </a:gs>
                    <a:gs pos="30000">
                      <a:schemeClr val="tx1"/>
                    </a:gs>
                  </a:gsLst>
                  <a:lin ang="5400000" scaled="0"/>
                </a:gradFill>
              </a:rPr>
              <a:t>Word2Vector</a:t>
            </a:r>
          </a:p>
          <a:p>
            <a:pPr>
              <a:lnSpc>
                <a:spcPct val="90000"/>
              </a:lnSpc>
              <a:spcAft>
                <a:spcPts val="600"/>
              </a:spcAft>
            </a:pPr>
            <a:r>
              <a:rPr lang="en-US" sz="4000" dirty="0" err="1">
                <a:gradFill>
                  <a:gsLst>
                    <a:gs pos="2917">
                      <a:schemeClr val="tx1"/>
                    </a:gs>
                    <a:gs pos="30000">
                      <a:schemeClr val="tx1"/>
                    </a:gs>
                  </a:gsLst>
                  <a:lin ang="5400000" scaled="0"/>
                </a:gradFill>
              </a:rPr>
              <a:t>KoNLPy</a:t>
            </a:r>
            <a:endParaRPr lang="en-US" sz="4000" dirty="0">
              <a:gradFill>
                <a:gsLst>
                  <a:gs pos="2917">
                    <a:schemeClr val="tx1"/>
                  </a:gs>
                  <a:gs pos="30000">
                    <a:schemeClr val="tx1"/>
                  </a:gs>
                </a:gsLst>
                <a:lin ang="5400000" scaled="0"/>
              </a:gradFill>
            </a:endParaRPr>
          </a:p>
        </p:txBody>
      </p:sp>
      <p:sp>
        <p:nvSpPr>
          <p:cNvPr id="10" name="TextBox 9"/>
          <p:cNvSpPr txBox="1"/>
          <p:nvPr/>
        </p:nvSpPr>
        <p:spPr>
          <a:xfrm>
            <a:off x="3398837" y="2495399"/>
            <a:ext cx="3558475" cy="849463"/>
          </a:xfrm>
          <a:prstGeom prst="rect">
            <a:avLst/>
          </a:prstGeom>
          <a:noFill/>
        </p:spPr>
        <p:txBody>
          <a:bodyPr wrap="none" lIns="182880" tIns="146304" rIns="182880" bIns="146304" rtlCol="0">
            <a:spAutoFit/>
          </a:bodyPr>
          <a:lstStyle/>
          <a:p>
            <a:pPr>
              <a:lnSpc>
                <a:spcPct val="90000"/>
              </a:lnSpc>
              <a:spcAft>
                <a:spcPts val="600"/>
              </a:spcAft>
            </a:pPr>
            <a:r>
              <a:rPr lang="en-US" altLang="ko-KR" sz="4000" dirty="0">
                <a:gradFill>
                  <a:gsLst>
                    <a:gs pos="2917">
                      <a:schemeClr val="tx1"/>
                    </a:gs>
                    <a:gs pos="30000">
                      <a:schemeClr val="tx1"/>
                    </a:gs>
                  </a:gsLst>
                  <a:lin ang="5400000" scaled="0"/>
                </a:gradFill>
              </a:rPr>
              <a:t>LUIS</a:t>
            </a:r>
            <a:r>
              <a:rPr lang="ko-KR" altLang="en-US" sz="4000" dirty="0">
                <a:gradFill>
                  <a:gsLst>
                    <a:gs pos="2917">
                      <a:schemeClr val="tx1"/>
                    </a:gs>
                    <a:gs pos="30000">
                      <a:schemeClr val="tx1"/>
                    </a:gs>
                  </a:gsLst>
                  <a:lin ang="5400000" scaled="0"/>
                </a:gradFill>
              </a:rPr>
              <a:t>가 독보적</a:t>
            </a:r>
            <a:endParaRPr lang="en-US" sz="40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65019295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t>DEMO</a:t>
            </a:r>
            <a:br>
              <a:rPr lang="en-US" dirty="0"/>
            </a:br>
            <a:r>
              <a:rPr lang="en-US" sz="3808" dirty="0"/>
              <a:t>LUIS</a:t>
            </a:r>
          </a:p>
        </p:txBody>
      </p:sp>
    </p:spTree>
    <p:extLst>
      <p:ext uri="{BB962C8B-B14F-4D97-AF65-F5344CB8AC3E}">
        <p14:creationId xmlns:p14="http://schemas.microsoft.com/office/powerpoint/2010/main" val="2775955367"/>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2" name="Picture 6" descr="chatbot에 대한 이미지 검색결과"/>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98837" y="2963862"/>
            <a:ext cx="5772150" cy="324775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1" y="1211262"/>
            <a:ext cx="12436475" cy="1181862"/>
          </a:xfrm>
        </p:spPr>
        <p:txBody>
          <a:bodyPr/>
          <a:lstStyle/>
          <a:p>
            <a:pPr algn="ctr"/>
            <a:r>
              <a:rPr lang="en-US" b="1" dirty="0"/>
              <a:t>Chatbot Platform</a:t>
            </a:r>
          </a:p>
        </p:txBody>
      </p:sp>
    </p:spTree>
    <p:extLst>
      <p:ext uri="{BB962C8B-B14F-4D97-AF65-F5344CB8AC3E}">
        <p14:creationId xmlns:p14="http://schemas.microsoft.com/office/powerpoint/2010/main" val="4087276235"/>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E53D3E0-FA0B-4EA6-A6D5-1EAD5DF6BE6B}"/>
              </a:ext>
            </a:extLst>
          </p:cNvPr>
          <p:cNvPicPr>
            <a:picLocks noChangeAspect="1"/>
          </p:cNvPicPr>
          <p:nvPr/>
        </p:nvPicPr>
        <p:blipFill>
          <a:blip r:embed="rId3"/>
          <a:stretch>
            <a:fillRect/>
          </a:stretch>
        </p:blipFill>
        <p:spPr>
          <a:xfrm>
            <a:off x="492297" y="1287462"/>
            <a:ext cx="8801100" cy="5173620"/>
          </a:xfrm>
          <a:prstGeom prst="rect">
            <a:avLst/>
          </a:prstGeom>
        </p:spPr>
      </p:pic>
      <p:sp>
        <p:nvSpPr>
          <p:cNvPr id="5" name="Title 2">
            <a:extLst>
              <a:ext uri="{FF2B5EF4-FFF2-40B4-BE49-F238E27FC236}">
                <a16:creationId xmlns:a16="http://schemas.microsoft.com/office/drawing/2014/main" id="{42AE1CEF-DFEB-434A-9587-B910798F5EB0}"/>
              </a:ext>
            </a:extLst>
          </p:cNvPr>
          <p:cNvSpPr txBox="1">
            <a:spLocks/>
          </p:cNvSpPr>
          <p:nvPr/>
        </p:nvSpPr>
        <p:spPr>
          <a:xfrm>
            <a:off x="473969" y="105993"/>
            <a:ext cx="11300393" cy="1351952"/>
          </a:xfrm>
          <a:prstGeom prst="rect">
            <a:avLst/>
          </a:prstGeom>
        </p:spPr>
        <p:txBody>
          <a:bodyPr vert="horz" lIns="91440" tIns="45720" rIns="91440" bIns="45720" rtlCol="0" anchor="ctr">
            <a:normAutofit/>
          </a:bodyPr>
          <a:lstStyle>
            <a:lvl1pPr algn="l" defTabSz="932597" rtl="0" eaLnBrk="1" latinLnBrk="0" hangingPunct="1">
              <a:lnSpc>
                <a:spcPct val="90000"/>
              </a:lnSpc>
              <a:spcBef>
                <a:spcPct val="0"/>
              </a:spcBef>
              <a:buNone/>
              <a:defRPr sz="5507" kern="1200">
                <a:solidFill>
                  <a:schemeClr val="bg1"/>
                </a:solidFill>
                <a:latin typeface="+mj-lt"/>
                <a:ea typeface="+mj-ea"/>
                <a:cs typeface="+mj-cs"/>
              </a:defRPr>
            </a:lvl1pPr>
          </a:lstStyle>
          <a:p>
            <a:pPr marL="0" marR="0" lvl="0" indent="0" algn="l" defTabSz="932597" rtl="0" eaLnBrk="1" fontAlgn="auto" latinLnBrk="0" hangingPunct="1">
              <a:lnSpc>
                <a:spcPct val="90000"/>
              </a:lnSpc>
              <a:spcBef>
                <a:spcPct val="0"/>
              </a:spcBef>
              <a:spcAft>
                <a:spcPts val="0"/>
              </a:spcAft>
              <a:buClrTx/>
              <a:buSzTx/>
              <a:buFontTx/>
              <a:buNone/>
              <a:tabLst/>
              <a:defRPr/>
            </a:pPr>
            <a:r>
              <a:rPr kumimoji="0" lang="en-US" sz="5507" b="0" i="0" u="none" strike="noStrike" kern="1200" cap="none" spc="0" normalizeH="0" baseline="0" noProof="0" dirty="0">
                <a:ln>
                  <a:noFill/>
                </a:ln>
                <a:solidFill>
                  <a:srgbClr val="FFFFFF"/>
                </a:solidFill>
                <a:effectLst/>
                <a:uLnTx/>
                <a:uFillTx/>
                <a:latin typeface="Segoe UI Light"/>
                <a:ea typeface="+mj-ea"/>
                <a:cs typeface="+mj-cs"/>
              </a:rPr>
              <a:t>Direct Line API –V3.0</a:t>
            </a:r>
          </a:p>
        </p:txBody>
      </p:sp>
      <p:sp>
        <p:nvSpPr>
          <p:cNvPr id="6" name="TextBox 5">
            <a:extLst>
              <a:ext uri="{FF2B5EF4-FFF2-40B4-BE49-F238E27FC236}">
                <a16:creationId xmlns:a16="http://schemas.microsoft.com/office/drawing/2014/main" id="{FD989A26-9B13-4864-9B8E-B9454E291A86}"/>
              </a:ext>
            </a:extLst>
          </p:cNvPr>
          <p:cNvSpPr txBox="1"/>
          <p:nvPr/>
        </p:nvSpPr>
        <p:spPr>
          <a:xfrm>
            <a:off x="1341437" y="1592262"/>
            <a:ext cx="9894375" cy="5059847"/>
          </a:xfrm>
          <a:prstGeom prst="rect">
            <a:avLst/>
          </a:prstGeom>
          <a:noFill/>
        </p:spPr>
        <p:txBody>
          <a:bodyPr wrap="none" lIns="182880" tIns="146304" rIns="182880" bIns="146304" rtlCol="0">
            <a:spAutoFit/>
          </a:bodyPr>
          <a:lstStyle/>
          <a:p>
            <a:pPr>
              <a:lnSpc>
                <a:spcPct val="90000"/>
              </a:lnSpc>
              <a:spcAft>
                <a:spcPts val="600"/>
              </a:spcAft>
            </a:pPr>
            <a:r>
              <a:rPr lang="en-US" altLang="ko-KR" sz="34400" dirty="0">
                <a:solidFill>
                  <a:schemeClr val="bg1"/>
                </a:solidFill>
              </a:rPr>
              <a:t>REST</a:t>
            </a:r>
            <a:endParaRPr lang="ko-KR" altLang="en-US" sz="34400" dirty="0" err="1">
              <a:solidFill>
                <a:schemeClr val="bg1"/>
              </a:solidFill>
            </a:endParaRPr>
          </a:p>
        </p:txBody>
      </p:sp>
    </p:spTree>
    <p:extLst>
      <p:ext uri="{BB962C8B-B14F-4D97-AF65-F5344CB8AC3E}">
        <p14:creationId xmlns:p14="http://schemas.microsoft.com/office/powerpoint/2010/main" val="391178387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80">
                                          <p:stCondLst>
                                            <p:cond delay="0"/>
                                          </p:stCondLst>
                                        </p:cTn>
                                        <p:tgtEl>
                                          <p:spTgt spid="6"/>
                                        </p:tgtEl>
                                      </p:cBhvr>
                                    </p:animEffect>
                                    <p:anim calcmode="lin" valueType="num">
                                      <p:cBhvr>
                                        <p:cTn id="8" dur="1822"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6"/>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6"/>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6"/>
                                        </p:tgtEl>
                                        <p:attrNameLst>
                                          <p:attrName>ppt_y</p:attrName>
                                        </p:attrNameLst>
                                      </p:cBhvr>
                                      <p:tavLst>
                                        <p:tav tm="0" fmla="#ppt_y-sin(pi*$)/81">
                                          <p:val>
                                            <p:fltVal val="0"/>
                                          </p:val>
                                        </p:tav>
                                        <p:tav tm="100000">
                                          <p:val>
                                            <p:fltVal val="1"/>
                                          </p:val>
                                        </p:tav>
                                      </p:tavLst>
                                    </p:anim>
                                    <p:animScale>
                                      <p:cBhvr>
                                        <p:cTn id="13" dur="26">
                                          <p:stCondLst>
                                            <p:cond delay="650"/>
                                          </p:stCondLst>
                                        </p:cTn>
                                        <p:tgtEl>
                                          <p:spTgt spid="6"/>
                                        </p:tgtEl>
                                      </p:cBhvr>
                                      <p:to x="100000" y="60000"/>
                                    </p:animScale>
                                    <p:animScale>
                                      <p:cBhvr>
                                        <p:cTn id="14" dur="166" decel="50000">
                                          <p:stCondLst>
                                            <p:cond delay="676"/>
                                          </p:stCondLst>
                                        </p:cTn>
                                        <p:tgtEl>
                                          <p:spTgt spid="6"/>
                                        </p:tgtEl>
                                      </p:cBhvr>
                                      <p:to x="100000" y="100000"/>
                                    </p:animScale>
                                    <p:animScale>
                                      <p:cBhvr>
                                        <p:cTn id="15" dur="26">
                                          <p:stCondLst>
                                            <p:cond delay="1312"/>
                                          </p:stCondLst>
                                        </p:cTn>
                                        <p:tgtEl>
                                          <p:spTgt spid="6"/>
                                        </p:tgtEl>
                                      </p:cBhvr>
                                      <p:to x="100000" y="80000"/>
                                    </p:animScale>
                                    <p:animScale>
                                      <p:cBhvr>
                                        <p:cTn id="16" dur="166" decel="50000">
                                          <p:stCondLst>
                                            <p:cond delay="1338"/>
                                          </p:stCondLst>
                                        </p:cTn>
                                        <p:tgtEl>
                                          <p:spTgt spid="6"/>
                                        </p:tgtEl>
                                      </p:cBhvr>
                                      <p:to x="100000" y="100000"/>
                                    </p:animScale>
                                    <p:animScale>
                                      <p:cBhvr>
                                        <p:cTn id="17" dur="26">
                                          <p:stCondLst>
                                            <p:cond delay="1642"/>
                                          </p:stCondLst>
                                        </p:cTn>
                                        <p:tgtEl>
                                          <p:spTgt spid="6"/>
                                        </p:tgtEl>
                                      </p:cBhvr>
                                      <p:to x="100000" y="90000"/>
                                    </p:animScale>
                                    <p:animScale>
                                      <p:cBhvr>
                                        <p:cTn id="18" dur="166" decel="50000">
                                          <p:stCondLst>
                                            <p:cond delay="1668"/>
                                          </p:stCondLst>
                                        </p:cTn>
                                        <p:tgtEl>
                                          <p:spTgt spid="6"/>
                                        </p:tgtEl>
                                      </p:cBhvr>
                                      <p:to x="100000" y="100000"/>
                                    </p:animScale>
                                    <p:animScale>
                                      <p:cBhvr>
                                        <p:cTn id="19" dur="26">
                                          <p:stCondLst>
                                            <p:cond delay="1808"/>
                                          </p:stCondLst>
                                        </p:cTn>
                                        <p:tgtEl>
                                          <p:spTgt spid="6"/>
                                        </p:tgtEl>
                                      </p:cBhvr>
                                      <p:to x="100000" y="95000"/>
                                    </p:animScale>
                                    <p:animScale>
                                      <p:cBhvr>
                                        <p:cTn id="20" dur="166" decel="50000">
                                          <p:stCondLst>
                                            <p:cond delay="1834"/>
                                          </p:stCondLst>
                                        </p:cTn>
                                        <p:tgtEl>
                                          <p:spTgt spid="6"/>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그림 7">
            <a:extLst>
              <a:ext uri="{FF2B5EF4-FFF2-40B4-BE49-F238E27FC236}">
                <a16:creationId xmlns:a16="http://schemas.microsoft.com/office/drawing/2014/main" id="{D675D5E5-FE9A-4E11-B541-53341BD20F6B}"/>
              </a:ext>
            </a:extLst>
          </p:cNvPr>
          <p:cNvPicPr>
            <a:picLocks noChangeAspect="1"/>
          </p:cNvPicPr>
          <p:nvPr/>
        </p:nvPicPr>
        <p:blipFill>
          <a:blip r:embed="rId3"/>
          <a:stretch>
            <a:fillRect/>
          </a:stretch>
        </p:blipFill>
        <p:spPr>
          <a:xfrm>
            <a:off x="36512" y="373062"/>
            <a:ext cx="12363450" cy="6248400"/>
          </a:xfrm>
          <a:prstGeom prst="rect">
            <a:avLst/>
          </a:prstGeom>
        </p:spPr>
      </p:pic>
    </p:spTree>
    <p:extLst>
      <p:ext uri="{BB962C8B-B14F-4D97-AF65-F5344CB8AC3E}">
        <p14:creationId xmlns:p14="http://schemas.microsoft.com/office/powerpoint/2010/main" val="1109713136"/>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70" name="Straight Connector 369"/>
          <p:cNvCxnSpPr>
            <a:cxnSpLocks/>
          </p:cNvCxnSpPr>
          <p:nvPr/>
        </p:nvCxnSpPr>
        <p:spPr>
          <a:xfrm flipH="1" flipV="1">
            <a:off x="6070643" y="-320649"/>
            <a:ext cx="110036" cy="1269639"/>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4" name="Straight Connector 363"/>
          <p:cNvCxnSpPr>
            <a:cxnSpLocks/>
          </p:cNvCxnSpPr>
          <p:nvPr/>
        </p:nvCxnSpPr>
        <p:spPr>
          <a:xfrm>
            <a:off x="9617169" y="2176310"/>
            <a:ext cx="1828282" cy="1337355"/>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0" name="Straight Connector 359"/>
          <p:cNvCxnSpPr>
            <a:cxnSpLocks/>
          </p:cNvCxnSpPr>
          <p:nvPr/>
        </p:nvCxnSpPr>
        <p:spPr>
          <a:xfrm>
            <a:off x="2507187" y="2091667"/>
            <a:ext cx="706766" cy="854890"/>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3" name="Straight Connector 352"/>
          <p:cNvCxnSpPr>
            <a:cxnSpLocks/>
          </p:cNvCxnSpPr>
          <p:nvPr/>
        </p:nvCxnSpPr>
        <p:spPr>
          <a:xfrm>
            <a:off x="1406833" y="6042362"/>
            <a:ext cx="118499" cy="1110934"/>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5" name="Straight Connector 354"/>
          <p:cNvCxnSpPr>
            <a:cxnSpLocks/>
          </p:cNvCxnSpPr>
          <p:nvPr/>
        </p:nvCxnSpPr>
        <p:spPr>
          <a:xfrm flipH="1" flipV="1">
            <a:off x="-36323" y="5642426"/>
            <a:ext cx="1430462" cy="406284"/>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0" name="Straight Connector 349"/>
          <p:cNvCxnSpPr/>
          <p:nvPr/>
        </p:nvCxnSpPr>
        <p:spPr>
          <a:xfrm>
            <a:off x="11804208" y="1679922"/>
            <a:ext cx="783919" cy="430209"/>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5" name="Straight Connector 344"/>
          <p:cNvCxnSpPr>
            <a:cxnSpLocks/>
          </p:cNvCxnSpPr>
          <p:nvPr/>
        </p:nvCxnSpPr>
        <p:spPr>
          <a:xfrm>
            <a:off x="11390433" y="462295"/>
            <a:ext cx="414750" cy="1201926"/>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a:cxnSpLocks/>
          </p:cNvCxnSpPr>
          <p:nvPr/>
        </p:nvCxnSpPr>
        <p:spPr>
          <a:xfrm flipH="1" flipV="1">
            <a:off x="835495" y="1841972"/>
            <a:ext cx="1714015" cy="287786"/>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a:cxnSpLocks/>
          </p:cNvCxnSpPr>
          <p:nvPr/>
        </p:nvCxnSpPr>
        <p:spPr>
          <a:xfrm flipV="1">
            <a:off x="835495" y="686599"/>
            <a:ext cx="1760566" cy="1151142"/>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a:cxnSpLocks/>
          </p:cNvCxnSpPr>
          <p:nvPr/>
        </p:nvCxnSpPr>
        <p:spPr>
          <a:xfrm flipV="1">
            <a:off x="2584646" y="686598"/>
            <a:ext cx="1917992" cy="8315"/>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a:cxnSpLocks/>
          </p:cNvCxnSpPr>
          <p:nvPr/>
        </p:nvCxnSpPr>
        <p:spPr>
          <a:xfrm flipV="1">
            <a:off x="4489940" y="-5353"/>
            <a:ext cx="355500" cy="691953"/>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a:cxnSpLocks/>
          </p:cNvCxnSpPr>
          <p:nvPr/>
        </p:nvCxnSpPr>
        <p:spPr>
          <a:xfrm flipV="1">
            <a:off x="10082704" y="468220"/>
            <a:ext cx="1305189" cy="533248"/>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1" name="Straight Connector 270"/>
          <p:cNvCxnSpPr>
            <a:cxnSpLocks/>
          </p:cNvCxnSpPr>
          <p:nvPr/>
        </p:nvCxnSpPr>
        <p:spPr>
          <a:xfrm flipH="1" flipV="1">
            <a:off x="8650552" y="478377"/>
            <a:ext cx="1411838" cy="538328"/>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5" name="Straight Connector 274"/>
          <p:cNvCxnSpPr>
            <a:cxnSpLocks/>
          </p:cNvCxnSpPr>
          <p:nvPr/>
        </p:nvCxnSpPr>
        <p:spPr>
          <a:xfrm flipV="1">
            <a:off x="11392972" y="-49794"/>
            <a:ext cx="213299" cy="538328"/>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8" name="Straight Connector 277"/>
          <p:cNvCxnSpPr>
            <a:cxnSpLocks/>
          </p:cNvCxnSpPr>
          <p:nvPr/>
        </p:nvCxnSpPr>
        <p:spPr>
          <a:xfrm flipH="1">
            <a:off x="7853219" y="488534"/>
            <a:ext cx="807492" cy="1355976"/>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2" name="Straight Connector 281"/>
          <p:cNvCxnSpPr>
            <a:cxnSpLocks/>
            <a:endCxn id="175" idx="2"/>
          </p:cNvCxnSpPr>
          <p:nvPr/>
        </p:nvCxnSpPr>
        <p:spPr>
          <a:xfrm flipV="1">
            <a:off x="5490841" y="1031923"/>
            <a:ext cx="711370" cy="1140156"/>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5" name="Straight Connector 284"/>
          <p:cNvCxnSpPr>
            <a:cxnSpLocks/>
          </p:cNvCxnSpPr>
          <p:nvPr/>
        </p:nvCxnSpPr>
        <p:spPr>
          <a:xfrm>
            <a:off x="9634099" y="5039346"/>
            <a:ext cx="531133" cy="1464318"/>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a:cxnSpLocks/>
          </p:cNvCxnSpPr>
          <p:nvPr/>
        </p:nvCxnSpPr>
        <p:spPr>
          <a:xfrm flipV="1">
            <a:off x="10167347" y="5716487"/>
            <a:ext cx="1248479" cy="793528"/>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a:cxnSpLocks/>
          </p:cNvCxnSpPr>
          <p:nvPr/>
        </p:nvCxnSpPr>
        <p:spPr>
          <a:xfrm flipV="1">
            <a:off x="8010018" y="5020795"/>
            <a:ext cx="1651481" cy="12559"/>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a:cxnSpLocks/>
          </p:cNvCxnSpPr>
          <p:nvPr/>
        </p:nvCxnSpPr>
        <p:spPr>
          <a:xfrm>
            <a:off x="11407361" y="5735534"/>
            <a:ext cx="1024831" cy="127268"/>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a:cxnSpLocks/>
          </p:cNvCxnSpPr>
          <p:nvPr/>
        </p:nvCxnSpPr>
        <p:spPr>
          <a:xfrm flipV="1">
            <a:off x="946377" y="3581377"/>
            <a:ext cx="1528646" cy="609427"/>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a:cxnSpLocks/>
          </p:cNvCxnSpPr>
          <p:nvPr/>
        </p:nvCxnSpPr>
        <p:spPr>
          <a:xfrm flipH="1">
            <a:off x="2414080" y="3550905"/>
            <a:ext cx="66021" cy="1462626"/>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a:cxnSpLocks/>
          </p:cNvCxnSpPr>
          <p:nvPr/>
        </p:nvCxnSpPr>
        <p:spPr>
          <a:xfrm flipH="1">
            <a:off x="9586106" y="1016705"/>
            <a:ext cx="500830" cy="1095294"/>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a:stCxn id="175" idx="2"/>
            <a:endCxn id="268" idx="5"/>
          </p:cNvCxnSpPr>
          <p:nvPr/>
        </p:nvCxnSpPr>
        <p:spPr>
          <a:xfrm>
            <a:off x="6202210" y="1031921"/>
            <a:ext cx="1651006" cy="817666"/>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a:cxnSpLocks/>
          </p:cNvCxnSpPr>
          <p:nvPr/>
        </p:nvCxnSpPr>
        <p:spPr>
          <a:xfrm flipH="1" flipV="1">
            <a:off x="8205225" y="-127940"/>
            <a:ext cx="465004" cy="614570"/>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a:cxnSpLocks/>
            <a:endCxn id="264" idx="3"/>
          </p:cNvCxnSpPr>
          <p:nvPr/>
        </p:nvCxnSpPr>
        <p:spPr>
          <a:xfrm flipH="1">
            <a:off x="11336634" y="2203602"/>
            <a:ext cx="1312857" cy="1381270"/>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a:cxnSpLocks/>
          </p:cNvCxnSpPr>
          <p:nvPr/>
        </p:nvCxnSpPr>
        <p:spPr>
          <a:xfrm flipV="1">
            <a:off x="9892258" y="3496735"/>
            <a:ext cx="1561657" cy="402053"/>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a:cxnSpLocks/>
          </p:cNvCxnSpPr>
          <p:nvPr/>
        </p:nvCxnSpPr>
        <p:spPr>
          <a:xfrm flipV="1">
            <a:off x="11394665" y="3484038"/>
            <a:ext cx="25394" cy="2247263"/>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1" name="Straight Connector 290"/>
          <p:cNvCxnSpPr>
            <a:stCxn id="201" idx="2"/>
            <a:endCxn id="257" idx="4"/>
          </p:cNvCxnSpPr>
          <p:nvPr/>
        </p:nvCxnSpPr>
        <p:spPr>
          <a:xfrm flipH="1">
            <a:off x="1398369" y="5157211"/>
            <a:ext cx="894849" cy="887266"/>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3" name="Straight Connector 292"/>
          <p:cNvCxnSpPr>
            <a:cxnSpLocks/>
          </p:cNvCxnSpPr>
          <p:nvPr/>
        </p:nvCxnSpPr>
        <p:spPr>
          <a:xfrm>
            <a:off x="2414080" y="5044003"/>
            <a:ext cx="1310269" cy="1005554"/>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5" name="Straight Connector 294"/>
          <p:cNvCxnSpPr>
            <a:cxnSpLocks/>
          </p:cNvCxnSpPr>
          <p:nvPr/>
        </p:nvCxnSpPr>
        <p:spPr>
          <a:xfrm>
            <a:off x="3724348" y="6049556"/>
            <a:ext cx="370734" cy="1000476"/>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0" name="Straight Connector 299"/>
          <p:cNvCxnSpPr>
            <a:cxnSpLocks/>
          </p:cNvCxnSpPr>
          <p:nvPr/>
        </p:nvCxnSpPr>
        <p:spPr>
          <a:xfrm flipH="1">
            <a:off x="3693877" y="5038924"/>
            <a:ext cx="1340740" cy="1010632"/>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4" name="Straight Connector 303"/>
          <p:cNvCxnSpPr>
            <a:cxnSpLocks/>
          </p:cNvCxnSpPr>
          <p:nvPr/>
        </p:nvCxnSpPr>
        <p:spPr>
          <a:xfrm>
            <a:off x="5044773" y="5049080"/>
            <a:ext cx="1192392" cy="1100711"/>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7" name="Straight Connector 306"/>
          <p:cNvCxnSpPr>
            <a:cxnSpLocks/>
          </p:cNvCxnSpPr>
          <p:nvPr/>
        </p:nvCxnSpPr>
        <p:spPr>
          <a:xfrm flipH="1" flipV="1">
            <a:off x="-290251" y="3137004"/>
            <a:ext cx="1225202" cy="1053802"/>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0" name="Straight Connector 309"/>
          <p:cNvCxnSpPr>
            <a:endCxn id="254" idx="5"/>
          </p:cNvCxnSpPr>
          <p:nvPr/>
        </p:nvCxnSpPr>
        <p:spPr>
          <a:xfrm flipV="1">
            <a:off x="-152194" y="607214"/>
            <a:ext cx="991121" cy="221318"/>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2" name="Straight Connector 311"/>
          <p:cNvCxnSpPr>
            <a:cxnSpLocks/>
          </p:cNvCxnSpPr>
          <p:nvPr/>
        </p:nvCxnSpPr>
        <p:spPr>
          <a:xfrm flipH="1">
            <a:off x="8373369" y="6255639"/>
            <a:ext cx="76980" cy="904519"/>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5" name="Straight Connector 314"/>
          <p:cNvCxnSpPr>
            <a:cxnSpLocks/>
          </p:cNvCxnSpPr>
          <p:nvPr/>
        </p:nvCxnSpPr>
        <p:spPr>
          <a:xfrm flipH="1" flipV="1">
            <a:off x="2282407" y="-17856"/>
            <a:ext cx="299903" cy="717150"/>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3" name="Group 2"/>
          <p:cNvGrpSpPr/>
          <p:nvPr/>
        </p:nvGrpSpPr>
        <p:grpSpPr>
          <a:xfrm>
            <a:off x="2146625" y="1729259"/>
            <a:ext cx="761744" cy="761744"/>
            <a:chOff x="2146048" y="1729008"/>
            <a:chExt cx="761852" cy="761852"/>
          </a:xfrm>
        </p:grpSpPr>
        <p:sp>
          <p:nvSpPr>
            <p:cNvPr id="177" name="Oval 176"/>
            <p:cNvSpPr/>
            <p:nvPr/>
          </p:nvSpPr>
          <p:spPr bwMode="auto">
            <a:xfrm>
              <a:off x="2146048" y="1729008"/>
              <a:ext cx="761852" cy="761852"/>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23" rIns="0" bIns="46623"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grpSp>
          <p:nvGrpSpPr>
            <p:cNvPr id="178" name="Group 177"/>
            <p:cNvGrpSpPr/>
            <p:nvPr/>
          </p:nvGrpSpPr>
          <p:grpSpPr>
            <a:xfrm>
              <a:off x="2374654" y="1987574"/>
              <a:ext cx="304639" cy="244720"/>
              <a:chOff x="3703676" y="2644877"/>
              <a:chExt cx="304683" cy="244755"/>
            </a:xfrm>
          </p:grpSpPr>
          <p:sp>
            <p:nvSpPr>
              <p:cNvPr id="179" name="Freeform 50"/>
              <p:cNvSpPr>
                <a:spLocks/>
              </p:cNvSpPr>
              <p:nvPr/>
            </p:nvSpPr>
            <p:spPr bwMode="auto">
              <a:xfrm>
                <a:off x="3703676" y="2644877"/>
                <a:ext cx="125646" cy="147547"/>
              </a:xfrm>
              <a:custGeom>
                <a:avLst/>
                <a:gdLst>
                  <a:gd name="T0" fmla="*/ 0 w 433"/>
                  <a:gd name="T1" fmla="*/ 589 h 589"/>
                  <a:gd name="T2" fmla="*/ 227 w 433"/>
                  <a:gd name="T3" fmla="*/ 0 h 589"/>
                  <a:gd name="T4" fmla="*/ 433 w 433"/>
                  <a:gd name="T5" fmla="*/ 589 h 589"/>
                </a:gdLst>
                <a:ahLst/>
                <a:cxnLst>
                  <a:cxn ang="0">
                    <a:pos x="T0" y="T1"/>
                  </a:cxn>
                  <a:cxn ang="0">
                    <a:pos x="T2" y="T3"/>
                  </a:cxn>
                  <a:cxn ang="0">
                    <a:pos x="T4" y="T5"/>
                  </a:cxn>
                </a:cxnLst>
                <a:rect l="0" t="0" r="r" b="b"/>
                <a:pathLst>
                  <a:path w="433" h="589">
                    <a:moveTo>
                      <a:pt x="0" y="589"/>
                    </a:moveTo>
                    <a:lnTo>
                      <a:pt x="227" y="0"/>
                    </a:lnTo>
                    <a:lnTo>
                      <a:pt x="433" y="589"/>
                    </a:lnTo>
                  </a:path>
                </a:pathLst>
              </a:custGeom>
              <a:noFill/>
              <a:ln w="19050">
                <a:solidFill>
                  <a:schemeClr val="accent3"/>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23" rIns="0" bIns="46623"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80" name="Line 51"/>
              <p:cNvSpPr>
                <a:spLocks noChangeShapeType="1"/>
              </p:cNvSpPr>
              <p:nvPr/>
            </p:nvSpPr>
            <p:spPr bwMode="auto">
              <a:xfrm>
                <a:off x="3724859" y="2736130"/>
                <a:ext cx="85311" cy="0"/>
              </a:xfrm>
              <a:prstGeom prst="line">
                <a:avLst/>
              </a:prstGeom>
              <a:noFill/>
              <a:ln w="19050">
                <a:solidFill>
                  <a:schemeClr val="accent3"/>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23" rIns="0" bIns="46623"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81" name="Freeform 52"/>
              <p:cNvSpPr>
                <a:spLocks/>
              </p:cNvSpPr>
              <p:nvPr/>
            </p:nvSpPr>
            <p:spPr bwMode="auto">
              <a:xfrm>
                <a:off x="3848763" y="2778785"/>
                <a:ext cx="159596" cy="110847"/>
              </a:xfrm>
              <a:custGeom>
                <a:avLst/>
                <a:gdLst>
                  <a:gd name="T0" fmla="*/ 122 w 165"/>
                  <a:gd name="T1" fmla="*/ 0 h 114"/>
                  <a:gd name="T2" fmla="*/ 54 w 165"/>
                  <a:gd name="T3" fmla="*/ 96 h 114"/>
                  <a:gd name="T4" fmla="*/ 44 w 165"/>
                  <a:gd name="T5" fmla="*/ 32 h 114"/>
                  <a:gd name="T6" fmla="*/ 161 w 165"/>
                  <a:gd name="T7" fmla="*/ 55 h 114"/>
                  <a:gd name="T8" fmla="*/ 96 w 165"/>
                  <a:gd name="T9" fmla="*/ 114 h 114"/>
                </a:gdLst>
                <a:ahLst/>
                <a:cxnLst>
                  <a:cxn ang="0">
                    <a:pos x="T0" y="T1"/>
                  </a:cxn>
                  <a:cxn ang="0">
                    <a:pos x="T2" y="T3"/>
                  </a:cxn>
                  <a:cxn ang="0">
                    <a:pos x="T4" y="T5"/>
                  </a:cxn>
                  <a:cxn ang="0">
                    <a:pos x="T6" y="T7"/>
                  </a:cxn>
                  <a:cxn ang="0">
                    <a:pos x="T8" y="T9"/>
                  </a:cxn>
                </a:cxnLst>
                <a:rect l="0" t="0" r="r" b="b"/>
                <a:pathLst>
                  <a:path w="165" h="114">
                    <a:moveTo>
                      <a:pt x="122" y="0"/>
                    </a:moveTo>
                    <a:cubicBezTo>
                      <a:pt x="122" y="0"/>
                      <a:pt x="121" y="82"/>
                      <a:pt x="54" y="96"/>
                    </a:cubicBezTo>
                    <a:cubicBezTo>
                      <a:pt x="0" y="108"/>
                      <a:pt x="3" y="51"/>
                      <a:pt x="44" y="32"/>
                    </a:cubicBezTo>
                    <a:cubicBezTo>
                      <a:pt x="87" y="12"/>
                      <a:pt x="158" y="21"/>
                      <a:pt x="161" y="55"/>
                    </a:cubicBezTo>
                    <a:cubicBezTo>
                      <a:pt x="165" y="96"/>
                      <a:pt x="125" y="113"/>
                      <a:pt x="96" y="114"/>
                    </a:cubicBezTo>
                  </a:path>
                </a:pathLst>
              </a:custGeom>
              <a:noFill/>
              <a:ln w="19050">
                <a:solidFill>
                  <a:schemeClr val="accent3"/>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23" rIns="0" bIns="46623"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82" name="Freeform 53"/>
              <p:cNvSpPr>
                <a:spLocks/>
              </p:cNvSpPr>
              <p:nvPr/>
            </p:nvSpPr>
            <p:spPr bwMode="auto">
              <a:xfrm>
                <a:off x="3903026" y="2707983"/>
                <a:ext cx="20312" cy="155534"/>
              </a:xfrm>
              <a:custGeom>
                <a:avLst/>
                <a:gdLst>
                  <a:gd name="T0" fmla="*/ 12 w 21"/>
                  <a:gd name="T1" fmla="*/ 0 h 160"/>
                  <a:gd name="T2" fmla="*/ 21 w 21"/>
                  <a:gd name="T3" fmla="*/ 160 h 160"/>
                </a:gdLst>
                <a:ahLst/>
                <a:cxnLst>
                  <a:cxn ang="0">
                    <a:pos x="T0" y="T1"/>
                  </a:cxn>
                  <a:cxn ang="0">
                    <a:pos x="T2" y="T3"/>
                  </a:cxn>
                </a:cxnLst>
                <a:rect l="0" t="0" r="r" b="b"/>
                <a:pathLst>
                  <a:path w="21" h="160">
                    <a:moveTo>
                      <a:pt x="12" y="0"/>
                    </a:moveTo>
                    <a:cubicBezTo>
                      <a:pt x="12" y="0"/>
                      <a:pt x="0" y="126"/>
                      <a:pt x="21" y="160"/>
                    </a:cubicBezTo>
                  </a:path>
                </a:pathLst>
              </a:custGeom>
              <a:noFill/>
              <a:ln w="19050">
                <a:solidFill>
                  <a:schemeClr val="accent3"/>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23" rIns="0" bIns="46623"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83" name="Freeform 54"/>
              <p:cNvSpPr>
                <a:spLocks/>
              </p:cNvSpPr>
              <p:nvPr/>
            </p:nvSpPr>
            <p:spPr bwMode="auto">
              <a:xfrm>
                <a:off x="3859500" y="2740192"/>
                <a:ext cx="135221" cy="15379"/>
              </a:xfrm>
              <a:custGeom>
                <a:avLst/>
                <a:gdLst>
                  <a:gd name="T0" fmla="*/ 0 w 140"/>
                  <a:gd name="T1" fmla="*/ 7 h 16"/>
                  <a:gd name="T2" fmla="*/ 140 w 140"/>
                  <a:gd name="T3" fmla="*/ 0 h 16"/>
                </a:gdLst>
                <a:ahLst/>
                <a:cxnLst>
                  <a:cxn ang="0">
                    <a:pos x="T0" y="T1"/>
                  </a:cxn>
                  <a:cxn ang="0">
                    <a:pos x="T2" y="T3"/>
                  </a:cxn>
                </a:cxnLst>
                <a:rect l="0" t="0" r="r" b="b"/>
                <a:pathLst>
                  <a:path w="140" h="16">
                    <a:moveTo>
                      <a:pt x="0" y="7"/>
                    </a:moveTo>
                    <a:cubicBezTo>
                      <a:pt x="0" y="7"/>
                      <a:pt x="75" y="16"/>
                      <a:pt x="140" y="0"/>
                    </a:cubicBezTo>
                  </a:path>
                </a:pathLst>
              </a:custGeom>
              <a:noFill/>
              <a:ln w="19050">
                <a:solidFill>
                  <a:schemeClr val="accent3"/>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23" rIns="0" bIns="46623"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grpSp>
      </p:grpSp>
      <p:grpSp>
        <p:nvGrpSpPr>
          <p:cNvPr id="4" name="Group 3"/>
          <p:cNvGrpSpPr/>
          <p:nvPr/>
        </p:nvGrpSpPr>
        <p:grpSpPr>
          <a:xfrm>
            <a:off x="5837366" y="585745"/>
            <a:ext cx="761744" cy="761744"/>
            <a:chOff x="5837312" y="585332"/>
            <a:chExt cx="761852" cy="761852"/>
          </a:xfrm>
        </p:grpSpPr>
        <p:sp>
          <p:nvSpPr>
            <p:cNvPr id="173" name="Oval 172"/>
            <p:cNvSpPr/>
            <p:nvPr/>
          </p:nvSpPr>
          <p:spPr bwMode="auto">
            <a:xfrm>
              <a:off x="5837312" y="585332"/>
              <a:ext cx="761852" cy="761852"/>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23" rIns="0" bIns="46623"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74" name="Freeform 30"/>
            <p:cNvSpPr>
              <a:spLocks/>
            </p:cNvSpPr>
            <p:nvPr/>
          </p:nvSpPr>
          <p:spPr bwMode="auto">
            <a:xfrm>
              <a:off x="6070621" y="848786"/>
              <a:ext cx="237335" cy="194749"/>
            </a:xfrm>
            <a:custGeom>
              <a:avLst/>
              <a:gdLst>
                <a:gd name="T0" fmla="*/ 496 w 496"/>
                <a:gd name="T1" fmla="*/ 63 h 407"/>
                <a:gd name="T2" fmla="*/ 496 w 496"/>
                <a:gd name="T3" fmla="*/ 0 h 407"/>
                <a:gd name="T4" fmla="*/ 0 w 496"/>
                <a:gd name="T5" fmla="*/ 0 h 407"/>
                <a:gd name="T6" fmla="*/ 0 w 496"/>
                <a:gd name="T7" fmla="*/ 298 h 407"/>
                <a:gd name="T8" fmla="*/ 63 w 496"/>
                <a:gd name="T9" fmla="*/ 298 h 407"/>
                <a:gd name="T10" fmla="*/ 63 w 496"/>
                <a:gd name="T11" fmla="*/ 407 h 407"/>
                <a:gd name="T12" fmla="*/ 171 w 496"/>
                <a:gd name="T13" fmla="*/ 298 h 407"/>
                <a:gd name="T14" fmla="*/ 225 w 496"/>
                <a:gd name="T15" fmla="*/ 298 h 40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6" h="407">
                  <a:moveTo>
                    <a:pt x="496" y="63"/>
                  </a:moveTo>
                  <a:lnTo>
                    <a:pt x="496" y="0"/>
                  </a:lnTo>
                  <a:lnTo>
                    <a:pt x="0" y="0"/>
                  </a:lnTo>
                  <a:lnTo>
                    <a:pt x="0" y="298"/>
                  </a:lnTo>
                  <a:lnTo>
                    <a:pt x="63" y="298"/>
                  </a:lnTo>
                  <a:lnTo>
                    <a:pt x="63" y="407"/>
                  </a:lnTo>
                  <a:lnTo>
                    <a:pt x="171" y="298"/>
                  </a:lnTo>
                  <a:lnTo>
                    <a:pt x="225" y="298"/>
                  </a:lnTo>
                </a:path>
              </a:pathLst>
            </a:custGeom>
            <a:noFill/>
            <a:ln w="19050">
              <a:solidFill>
                <a:schemeClr val="accent3"/>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23" rIns="0" bIns="46623"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75" name="Freeform 31"/>
            <p:cNvSpPr>
              <a:spLocks/>
            </p:cNvSpPr>
            <p:nvPr/>
          </p:nvSpPr>
          <p:spPr bwMode="auto">
            <a:xfrm>
              <a:off x="6202208" y="902857"/>
              <a:ext cx="163647" cy="180872"/>
            </a:xfrm>
            <a:custGeom>
              <a:avLst/>
              <a:gdLst>
                <a:gd name="T0" fmla="*/ 342 w 342"/>
                <a:gd name="T1" fmla="*/ 0 h 378"/>
                <a:gd name="T2" fmla="*/ 0 w 342"/>
                <a:gd name="T3" fmla="*/ 0 h 378"/>
                <a:gd name="T4" fmla="*/ 0 w 342"/>
                <a:gd name="T5" fmla="*/ 269 h 378"/>
                <a:gd name="T6" fmla="*/ 167 w 342"/>
                <a:gd name="T7" fmla="*/ 269 h 378"/>
                <a:gd name="T8" fmla="*/ 280 w 342"/>
                <a:gd name="T9" fmla="*/ 378 h 378"/>
                <a:gd name="T10" fmla="*/ 280 w 342"/>
                <a:gd name="T11" fmla="*/ 269 h 378"/>
                <a:gd name="T12" fmla="*/ 342 w 342"/>
                <a:gd name="T13" fmla="*/ 269 h 378"/>
                <a:gd name="T14" fmla="*/ 342 w 342"/>
                <a:gd name="T15" fmla="*/ 0 h 3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2" h="378">
                  <a:moveTo>
                    <a:pt x="342" y="0"/>
                  </a:moveTo>
                  <a:lnTo>
                    <a:pt x="0" y="0"/>
                  </a:lnTo>
                  <a:lnTo>
                    <a:pt x="0" y="269"/>
                  </a:lnTo>
                  <a:lnTo>
                    <a:pt x="167" y="269"/>
                  </a:lnTo>
                  <a:lnTo>
                    <a:pt x="280" y="378"/>
                  </a:lnTo>
                  <a:lnTo>
                    <a:pt x="280" y="269"/>
                  </a:lnTo>
                  <a:lnTo>
                    <a:pt x="342" y="269"/>
                  </a:lnTo>
                  <a:lnTo>
                    <a:pt x="342" y="0"/>
                  </a:lnTo>
                  <a:close/>
                </a:path>
              </a:pathLst>
            </a:custGeom>
            <a:noFill/>
            <a:ln w="19050">
              <a:solidFill>
                <a:schemeClr val="accent3"/>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23" rIns="0" bIns="46623"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grpSp>
      <p:grpSp>
        <p:nvGrpSpPr>
          <p:cNvPr id="7" name="Group 6"/>
          <p:cNvGrpSpPr/>
          <p:nvPr/>
        </p:nvGrpSpPr>
        <p:grpSpPr>
          <a:xfrm>
            <a:off x="5837366" y="5653627"/>
            <a:ext cx="761744" cy="761744"/>
            <a:chOff x="5837312" y="5653933"/>
            <a:chExt cx="761852" cy="761852"/>
          </a:xfrm>
        </p:grpSpPr>
        <p:sp>
          <p:nvSpPr>
            <p:cNvPr id="169" name="Oval 168"/>
            <p:cNvSpPr/>
            <p:nvPr/>
          </p:nvSpPr>
          <p:spPr bwMode="auto">
            <a:xfrm>
              <a:off x="5837312" y="5653933"/>
              <a:ext cx="761852" cy="761852"/>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23" rIns="0" bIns="46623"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70" name="Oval 169"/>
            <p:cNvSpPr/>
            <p:nvPr/>
          </p:nvSpPr>
          <p:spPr bwMode="auto">
            <a:xfrm>
              <a:off x="6072456" y="5889277"/>
              <a:ext cx="185879" cy="185879"/>
            </a:xfrm>
            <a:prstGeom prst="ellipse">
              <a:avLst/>
            </a:prstGeom>
            <a:noFill/>
            <a:ln w="1905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cxnSp>
          <p:nvCxnSpPr>
            <p:cNvPr id="171" name="Straight Connector 170"/>
            <p:cNvCxnSpPr/>
            <p:nvPr/>
          </p:nvCxnSpPr>
          <p:spPr>
            <a:xfrm>
              <a:off x="6230397" y="6046818"/>
              <a:ext cx="133623" cy="133623"/>
            </a:xfrm>
            <a:prstGeom prst="line">
              <a:avLst/>
            </a:prstGeom>
            <a:solidFill>
              <a:srgbClr val="F8F8F8"/>
            </a:solidFill>
            <a:ln w="1905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grpSp>
      <p:grpSp>
        <p:nvGrpSpPr>
          <p:cNvPr id="5" name="Group 4"/>
          <p:cNvGrpSpPr/>
          <p:nvPr/>
        </p:nvGrpSpPr>
        <p:grpSpPr>
          <a:xfrm>
            <a:off x="9187860" y="1729259"/>
            <a:ext cx="761744" cy="761744"/>
            <a:chOff x="9188281" y="1729008"/>
            <a:chExt cx="761852" cy="761852"/>
          </a:xfrm>
        </p:grpSpPr>
        <p:sp>
          <p:nvSpPr>
            <p:cNvPr id="204" name="Oval 203"/>
            <p:cNvSpPr/>
            <p:nvPr/>
          </p:nvSpPr>
          <p:spPr bwMode="auto">
            <a:xfrm>
              <a:off x="9188281" y="1729008"/>
              <a:ext cx="761852" cy="761852"/>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23" rIns="0" bIns="46623"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1048" b="0" i="0" u="none" strike="noStrike" kern="0" cap="none" spc="0" normalizeH="0" baseline="0" noProof="0">
                <a:ln>
                  <a:noFill/>
                </a:ln>
                <a:solidFill>
                  <a:srgbClr val="FF0000"/>
                </a:solidFill>
                <a:effectLst/>
                <a:uLnTx/>
                <a:uFillTx/>
                <a:latin typeface="Segoe UI"/>
                <a:ea typeface="+mn-ea"/>
                <a:cs typeface="+mn-cs"/>
              </a:endParaRPr>
            </a:p>
          </p:txBody>
        </p:sp>
        <p:grpSp>
          <p:nvGrpSpPr>
            <p:cNvPr id="205" name="Group 4"/>
            <p:cNvGrpSpPr>
              <a:grpSpLocks noChangeAspect="1"/>
            </p:cNvGrpSpPr>
            <p:nvPr/>
          </p:nvGrpSpPr>
          <p:grpSpPr bwMode="auto">
            <a:xfrm>
              <a:off x="9424068" y="1961636"/>
              <a:ext cx="292084" cy="294692"/>
              <a:chOff x="5885" y="1310"/>
              <a:chExt cx="224" cy="226"/>
            </a:xfrm>
          </p:grpSpPr>
          <p:sp>
            <p:nvSpPr>
              <p:cNvPr id="206" name="Freeform 5"/>
              <p:cNvSpPr>
                <a:spLocks/>
              </p:cNvSpPr>
              <p:nvPr/>
            </p:nvSpPr>
            <p:spPr bwMode="auto">
              <a:xfrm>
                <a:off x="5885" y="1377"/>
                <a:ext cx="224" cy="120"/>
              </a:xfrm>
              <a:custGeom>
                <a:avLst/>
                <a:gdLst>
                  <a:gd name="T0" fmla="*/ 0 w 308"/>
                  <a:gd name="T1" fmla="*/ 41 h 165"/>
                  <a:gd name="T2" fmla="*/ 41 w 308"/>
                  <a:gd name="T3" fmla="*/ 0 h 165"/>
                  <a:gd name="T4" fmla="*/ 267 w 308"/>
                  <a:gd name="T5" fmla="*/ 0 h 165"/>
                  <a:gd name="T6" fmla="*/ 308 w 308"/>
                  <a:gd name="T7" fmla="*/ 41 h 165"/>
                  <a:gd name="T8" fmla="*/ 308 w 308"/>
                  <a:gd name="T9" fmla="*/ 165 h 165"/>
                  <a:gd name="T10" fmla="*/ 0 w 308"/>
                  <a:gd name="T11" fmla="*/ 165 h 165"/>
                  <a:gd name="T12" fmla="*/ 0 w 308"/>
                  <a:gd name="T13" fmla="*/ 41 h 165"/>
                </a:gdLst>
                <a:ahLst/>
                <a:cxnLst>
                  <a:cxn ang="0">
                    <a:pos x="T0" y="T1"/>
                  </a:cxn>
                  <a:cxn ang="0">
                    <a:pos x="T2" y="T3"/>
                  </a:cxn>
                  <a:cxn ang="0">
                    <a:pos x="T4" y="T5"/>
                  </a:cxn>
                  <a:cxn ang="0">
                    <a:pos x="T6" y="T7"/>
                  </a:cxn>
                  <a:cxn ang="0">
                    <a:pos x="T8" y="T9"/>
                  </a:cxn>
                  <a:cxn ang="0">
                    <a:pos x="T10" y="T11"/>
                  </a:cxn>
                  <a:cxn ang="0">
                    <a:pos x="T12" y="T13"/>
                  </a:cxn>
                </a:cxnLst>
                <a:rect l="0" t="0" r="r" b="b"/>
                <a:pathLst>
                  <a:path w="308" h="165">
                    <a:moveTo>
                      <a:pt x="0" y="41"/>
                    </a:moveTo>
                    <a:cubicBezTo>
                      <a:pt x="0" y="18"/>
                      <a:pt x="18" y="0"/>
                      <a:pt x="41" y="0"/>
                    </a:cubicBezTo>
                    <a:cubicBezTo>
                      <a:pt x="267" y="0"/>
                      <a:pt x="267" y="0"/>
                      <a:pt x="267" y="0"/>
                    </a:cubicBezTo>
                    <a:cubicBezTo>
                      <a:pt x="290" y="0"/>
                      <a:pt x="308" y="18"/>
                      <a:pt x="308" y="41"/>
                    </a:cubicBezTo>
                    <a:cubicBezTo>
                      <a:pt x="308" y="165"/>
                      <a:pt x="308" y="165"/>
                      <a:pt x="308" y="165"/>
                    </a:cubicBezTo>
                    <a:cubicBezTo>
                      <a:pt x="0" y="165"/>
                      <a:pt x="0" y="165"/>
                      <a:pt x="0" y="165"/>
                    </a:cubicBezTo>
                    <a:lnTo>
                      <a:pt x="0" y="41"/>
                    </a:lnTo>
                    <a:close/>
                  </a:path>
                </a:pathLst>
              </a:custGeom>
              <a:noFill/>
              <a:ln w="19050">
                <a:solidFill>
                  <a:schemeClr val="accent3"/>
                </a:solidFill>
                <a:headEnd type="none" w="med" len="med"/>
                <a:tailEnd type="none" w="med" len="med"/>
              </a:ln>
              <a:extLst>
                <a:ext uri="{909E8E84-426E-40DD-AFC4-6F175D3DCCD1}">
                  <a14:hiddenFill xmlns:a14="http://schemas.microsoft.com/office/drawing/2010/main">
                    <a:solidFill>
                      <a:srgbClr val="FFFF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07" name="Line 6"/>
              <p:cNvSpPr>
                <a:spLocks noChangeShapeType="1"/>
              </p:cNvSpPr>
              <p:nvPr/>
            </p:nvSpPr>
            <p:spPr bwMode="auto">
              <a:xfrm>
                <a:off x="5918" y="1516"/>
                <a:ext cx="158" cy="0"/>
              </a:xfrm>
              <a:prstGeom prst="line">
                <a:avLst/>
              </a:prstGeom>
              <a:noFill/>
              <a:ln w="19050">
                <a:solidFill>
                  <a:schemeClr val="accent3"/>
                </a:solidFill>
                <a:headEnd type="none" w="med" len="med"/>
                <a:tailEnd type="none" w="med" len="med"/>
              </a:ln>
              <a:extLst>
                <a:ext uri="{909E8E84-426E-40DD-AFC4-6F175D3DCCD1}">
                  <a14:hiddenFill xmlns:a14="http://schemas.microsoft.com/office/drawing/2010/main">
                    <a:noFill/>
                  </a14:hiddenFill>
                </a:ext>
              </a:ex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08" name="Line 7"/>
              <p:cNvSpPr>
                <a:spLocks noChangeShapeType="1"/>
              </p:cNvSpPr>
              <p:nvPr/>
            </p:nvSpPr>
            <p:spPr bwMode="auto">
              <a:xfrm>
                <a:off x="5942" y="1536"/>
                <a:ext cx="110" cy="0"/>
              </a:xfrm>
              <a:prstGeom prst="line">
                <a:avLst/>
              </a:prstGeom>
              <a:noFill/>
              <a:ln w="19050">
                <a:solidFill>
                  <a:schemeClr val="accent3"/>
                </a:solidFill>
                <a:headEnd type="none" w="med" len="med"/>
                <a:tailEnd type="none" w="med" len="med"/>
              </a:ln>
              <a:extLst>
                <a:ext uri="{909E8E84-426E-40DD-AFC4-6F175D3DCCD1}">
                  <a14:hiddenFill xmlns:a14="http://schemas.microsoft.com/office/drawing/2010/main">
                    <a:noFill/>
                  </a14:hiddenFill>
                </a:ext>
              </a:ex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09" name="Line 8"/>
              <p:cNvSpPr>
                <a:spLocks noChangeShapeType="1"/>
              </p:cNvSpPr>
              <p:nvPr/>
            </p:nvSpPr>
            <p:spPr bwMode="auto">
              <a:xfrm flipV="1">
                <a:off x="5997" y="1326"/>
                <a:ext cx="0" cy="50"/>
              </a:xfrm>
              <a:prstGeom prst="line">
                <a:avLst/>
              </a:prstGeom>
              <a:noFill/>
              <a:ln w="19050">
                <a:solidFill>
                  <a:schemeClr val="accent3"/>
                </a:solidFill>
                <a:headEnd type="none" w="med" len="med"/>
                <a:tailEnd type="none" w="med" len="med"/>
              </a:ln>
              <a:extLst>
                <a:ext uri="{909E8E84-426E-40DD-AFC4-6F175D3DCCD1}">
                  <a14:hiddenFill xmlns:a14="http://schemas.microsoft.com/office/drawing/2010/main">
                    <a:noFill/>
                  </a14:hiddenFill>
                </a:ext>
              </a:ex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10" name="Oval 9"/>
              <p:cNvSpPr>
                <a:spLocks noChangeArrowheads="1"/>
              </p:cNvSpPr>
              <p:nvPr/>
            </p:nvSpPr>
            <p:spPr bwMode="auto">
              <a:xfrm>
                <a:off x="5988" y="1310"/>
                <a:ext cx="18" cy="17"/>
              </a:xfrm>
              <a:prstGeom prst="ellipse">
                <a:avLst/>
              </a:prstGeom>
              <a:noFill/>
              <a:ln w="19050">
                <a:solidFill>
                  <a:schemeClr val="accent3"/>
                </a:solidFill>
                <a:headEnd type="none" w="med" len="med"/>
                <a:tailEnd type="none" w="med" len="med"/>
              </a:ln>
              <a:extLst>
                <a:ext uri="{909E8E84-426E-40DD-AFC4-6F175D3DCCD1}">
                  <a14:hiddenFill xmlns:a14="http://schemas.microsoft.com/office/drawing/2010/main">
                    <a:solidFill>
                      <a:srgbClr val="FFFF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11" name="Oval 10"/>
              <p:cNvSpPr>
                <a:spLocks noChangeArrowheads="1"/>
              </p:cNvSpPr>
              <p:nvPr/>
            </p:nvSpPr>
            <p:spPr bwMode="auto">
              <a:xfrm>
                <a:off x="5929" y="1410"/>
                <a:ext cx="31" cy="32"/>
              </a:xfrm>
              <a:prstGeom prst="ellipse">
                <a:avLst/>
              </a:prstGeom>
              <a:noFill/>
              <a:ln w="19050">
                <a:solidFill>
                  <a:schemeClr val="accent3"/>
                </a:solidFill>
                <a:headEnd type="none" w="med" len="med"/>
                <a:tailEnd type="none" w="med" len="med"/>
              </a:ln>
              <a:extLst>
                <a:ext uri="{909E8E84-426E-40DD-AFC4-6F175D3DCCD1}">
                  <a14:hiddenFill xmlns:a14="http://schemas.microsoft.com/office/drawing/2010/main">
                    <a:solidFill>
                      <a:srgbClr val="FFFF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12" name="Oval 11"/>
              <p:cNvSpPr>
                <a:spLocks noChangeArrowheads="1"/>
              </p:cNvSpPr>
              <p:nvPr/>
            </p:nvSpPr>
            <p:spPr bwMode="auto">
              <a:xfrm>
                <a:off x="6034" y="1410"/>
                <a:ext cx="31" cy="32"/>
              </a:xfrm>
              <a:prstGeom prst="ellipse">
                <a:avLst/>
              </a:prstGeom>
              <a:noFill/>
              <a:ln w="19050">
                <a:solidFill>
                  <a:schemeClr val="accent3"/>
                </a:solidFill>
                <a:headEnd type="none" w="med" len="med"/>
                <a:tailEnd type="none" w="med" len="med"/>
              </a:ln>
              <a:extLst>
                <a:ext uri="{909E8E84-426E-40DD-AFC4-6F175D3DCCD1}">
                  <a14:hiddenFill xmlns:a14="http://schemas.microsoft.com/office/drawing/2010/main">
                    <a:solidFill>
                      <a:srgbClr val="FFFF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grpSp>
      </p:grpSp>
      <p:grpSp>
        <p:nvGrpSpPr>
          <p:cNvPr id="2" name="Group 1"/>
          <p:cNvGrpSpPr/>
          <p:nvPr/>
        </p:nvGrpSpPr>
        <p:grpSpPr>
          <a:xfrm>
            <a:off x="2040896" y="4646201"/>
            <a:ext cx="761744" cy="761744"/>
            <a:chOff x="2040304" y="4646364"/>
            <a:chExt cx="761852" cy="761852"/>
          </a:xfrm>
        </p:grpSpPr>
        <p:sp>
          <p:nvSpPr>
            <p:cNvPr id="197" name="Oval 196"/>
            <p:cNvSpPr/>
            <p:nvPr/>
          </p:nvSpPr>
          <p:spPr bwMode="auto">
            <a:xfrm>
              <a:off x="2040304" y="4646364"/>
              <a:ext cx="761852" cy="761852"/>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23" rIns="0" bIns="46623"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grpSp>
          <p:nvGrpSpPr>
            <p:cNvPr id="198" name="Group 4"/>
            <p:cNvGrpSpPr>
              <a:grpSpLocks noChangeAspect="1"/>
            </p:cNvGrpSpPr>
            <p:nvPr/>
          </p:nvGrpSpPr>
          <p:grpSpPr bwMode="auto">
            <a:xfrm>
              <a:off x="2291073" y="4836817"/>
              <a:ext cx="260313" cy="380945"/>
              <a:chOff x="3526" y="3353"/>
              <a:chExt cx="164" cy="240"/>
            </a:xfrm>
          </p:grpSpPr>
          <p:sp>
            <p:nvSpPr>
              <p:cNvPr id="199" name="Freeform 5"/>
              <p:cNvSpPr>
                <a:spLocks/>
              </p:cNvSpPr>
              <p:nvPr/>
            </p:nvSpPr>
            <p:spPr bwMode="auto">
              <a:xfrm>
                <a:off x="3526" y="3353"/>
                <a:ext cx="164" cy="215"/>
              </a:xfrm>
              <a:custGeom>
                <a:avLst/>
                <a:gdLst>
                  <a:gd name="T0" fmla="*/ 204 w 226"/>
                  <a:gd name="T1" fmla="*/ 289 h 296"/>
                  <a:gd name="T2" fmla="*/ 226 w 226"/>
                  <a:gd name="T3" fmla="*/ 296 h 296"/>
                  <a:gd name="T4" fmla="*/ 226 w 226"/>
                  <a:gd name="T5" fmla="*/ 55 h 296"/>
                  <a:gd name="T6" fmla="*/ 39 w 226"/>
                  <a:gd name="T7" fmla="*/ 0 h 296"/>
                  <a:gd name="T8" fmla="*/ 0 w 226"/>
                  <a:gd name="T9" fmla="*/ 34 h 296"/>
                </a:gdLst>
                <a:ahLst/>
                <a:cxnLst>
                  <a:cxn ang="0">
                    <a:pos x="T0" y="T1"/>
                  </a:cxn>
                  <a:cxn ang="0">
                    <a:pos x="T2" y="T3"/>
                  </a:cxn>
                  <a:cxn ang="0">
                    <a:pos x="T4" y="T5"/>
                  </a:cxn>
                  <a:cxn ang="0">
                    <a:pos x="T6" y="T7"/>
                  </a:cxn>
                  <a:cxn ang="0">
                    <a:pos x="T8" y="T9"/>
                  </a:cxn>
                </a:cxnLst>
                <a:rect l="0" t="0" r="r" b="b"/>
                <a:pathLst>
                  <a:path w="226" h="296">
                    <a:moveTo>
                      <a:pt x="204" y="289"/>
                    </a:moveTo>
                    <a:cubicBezTo>
                      <a:pt x="226" y="296"/>
                      <a:pt x="226" y="296"/>
                      <a:pt x="226" y="296"/>
                    </a:cubicBezTo>
                    <a:cubicBezTo>
                      <a:pt x="226" y="55"/>
                      <a:pt x="226" y="55"/>
                      <a:pt x="226" y="55"/>
                    </a:cubicBezTo>
                    <a:cubicBezTo>
                      <a:pt x="39" y="0"/>
                      <a:pt x="39" y="0"/>
                      <a:pt x="39" y="0"/>
                    </a:cubicBezTo>
                    <a:cubicBezTo>
                      <a:pt x="39" y="0"/>
                      <a:pt x="12" y="0"/>
                      <a:pt x="0" y="34"/>
                    </a:cubicBezTo>
                  </a:path>
                </a:pathLst>
              </a:custGeom>
              <a:noFill/>
              <a:ln w="19050">
                <a:solidFill>
                  <a:schemeClr val="accent3"/>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23" rIns="0" bIns="46623"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00" name="Freeform 6"/>
              <p:cNvSpPr>
                <a:spLocks/>
              </p:cNvSpPr>
              <p:nvPr/>
            </p:nvSpPr>
            <p:spPr bwMode="auto">
              <a:xfrm>
                <a:off x="3554" y="3370"/>
                <a:ext cx="120" cy="211"/>
              </a:xfrm>
              <a:custGeom>
                <a:avLst/>
                <a:gdLst>
                  <a:gd name="T0" fmla="*/ 0 w 120"/>
                  <a:gd name="T1" fmla="*/ 0 h 211"/>
                  <a:gd name="T2" fmla="*/ 120 w 120"/>
                  <a:gd name="T3" fmla="*/ 37 h 211"/>
                  <a:gd name="T4" fmla="*/ 120 w 120"/>
                  <a:gd name="T5" fmla="*/ 211 h 211"/>
                  <a:gd name="T6" fmla="*/ 104 w 120"/>
                  <a:gd name="T7" fmla="*/ 206 h 211"/>
                </a:gdLst>
                <a:ahLst/>
                <a:cxnLst>
                  <a:cxn ang="0">
                    <a:pos x="T0" y="T1"/>
                  </a:cxn>
                  <a:cxn ang="0">
                    <a:pos x="T2" y="T3"/>
                  </a:cxn>
                  <a:cxn ang="0">
                    <a:pos x="T4" y="T5"/>
                  </a:cxn>
                  <a:cxn ang="0">
                    <a:pos x="T6" y="T7"/>
                  </a:cxn>
                </a:cxnLst>
                <a:rect l="0" t="0" r="r" b="b"/>
                <a:pathLst>
                  <a:path w="120" h="211">
                    <a:moveTo>
                      <a:pt x="0" y="0"/>
                    </a:moveTo>
                    <a:lnTo>
                      <a:pt x="120" y="37"/>
                    </a:lnTo>
                    <a:lnTo>
                      <a:pt x="120" y="211"/>
                    </a:lnTo>
                    <a:lnTo>
                      <a:pt x="104" y="206"/>
                    </a:lnTo>
                  </a:path>
                </a:pathLst>
              </a:custGeom>
              <a:noFill/>
              <a:ln w="19050">
                <a:solidFill>
                  <a:schemeClr val="accent3"/>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23" rIns="0" bIns="46623"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01" name="Freeform 7"/>
              <p:cNvSpPr>
                <a:spLocks/>
              </p:cNvSpPr>
              <p:nvPr/>
            </p:nvSpPr>
            <p:spPr bwMode="auto">
              <a:xfrm>
                <a:off x="3527" y="3382"/>
                <a:ext cx="131" cy="211"/>
              </a:xfrm>
              <a:custGeom>
                <a:avLst/>
                <a:gdLst>
                  <a:gd name="T0" fmla="*/ 131 w 131"/>
                  <a:gd name="T1" fmla="*/ 38 h 211"/>
                  <a:gd name="T2" fmla="*/ 131 w 131"/>
                  <a:gd name="T3" fmla="*/ 211 h 211"/>
                  <a:gd name="T4" fmla="*/ 0 w 131"/>
                  <a:gd name="T5" fmla="*/ 173 h 211"/>
                  <a:gd name="T6" fmla="*/ 0 w 131"/>
                  <a:gd name="T7" fmla="*/ 0 h 211"/>
                  <a:gd name="T8" fmla="*/ 131 w 131"/>
                  <a:gd name="T9" fmla="*/ 38 h 211"/>
                </a:gdLst>
                <a:ahLst/>
                <a:cxnLst>
                  <a:cxn ang="0">
                    <a:pos x="T0" y="T1"/>
                  </a:cxn>
                  <a:cxn ang="0">
                    <a:pos x="T2" y="T3"/>
                  </a:cxn>
                  <a:cxn ang="0">
                    <a:pos x="T4" y="T5"/>
                  </a:cxn>
                  <a:cxn ang="0">
                    <a:pos x="T6" y="T7"/>
                  </a:cxn>
                  <a:cxn ang="0">
                    <a:pos x="T8" y="T9"/>
                  </a:cxn>
                </a:cxnLst>
                <a:rect l="0" t="0" r="r" b="b"/>
                <a:pathLst>
                  <a:path w="131" h="211">
                    <a:moveTo>
                      <a:pt x="131" y="38"/>
                    </a:moveTo>
                    <a:lnTo>
                      <a:pt x="131" y="211"/>
                    </a:lnTo>
                    <a:lnTo>
                      <a:pt x="0" y="173"/>
                    </a:lnTo>
                    <a:lnTo>
                      <a:pt x="0" y="0"/>
                    </a:lnTo>
                    <a:lnTo>
                      <a:pt x="131" y="38"/>
                    </a:lnTo>
                    <a:close/>
                  </a:path>
                </a:pathLst>
              </a:custGeom>
              <a:noFill/>
              <a:ln w="19050">
                <a:solidFill>
                  <a:schemeClr val="accent3"/>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23" rIns="0" bIns="46623"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grpSp>
      </p:grpSp>
      <p:grpSp>
        <p:nvGrpSpPr>
          <p:cNvPr id="6" name="Group 5"/>
          <p:cNvGrpSpPr/>
          <p:nvPr/>
        </p:nvGrpSpPr>
        <p:grpSpPr>
          <a:xfrm>
            <a:off x="9248842" y="4646201"/>
            <a:ext cx="761744" cy="761744"/>
            <a:chOff x="9249272" y="4646364"/>
            <a:chExt cx="761852" cy="761852"/>
          </a:xfrm>
        </p:grpSpPr>
        <p:sp>
          <p:nvSpPr>
            <p:cNvPr id="164" name="Oval 163"/>
            <p:cNvSpPr/>
            <p:nvPr/>
          </p:nvSpPr>
          <p:spPr bwMode="auto">
            <a:xfrm>
              <a:off x="9249272" y="4646364"/>
              <a:ext cx="761852" cy="761852"/>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23" rIns="0" bIns="46623"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65" name="Freeform 24"/>
            <p:cNvSpPr>
              <a:spLocks/>
            </p:cNvSpPr>
            <p:nvPr/>
          </p:nvSpPr>
          <p:spPr bwMode="auto">
            <a:xfrm>
              <a:off x="9433376" y="4918051"/>
              <a:ext cx="393644" cy="218478"/>
            </a:xfrm>
            <a:custGeom>
              <a:avLst/>
              <a:gdLst>
                <a:gd name="T0" fmla="*/ 346 w 346"/>
                <a:gd name="T1" fmla="*/ 95 h 190"/>
                <a:gd name="T2" fmla="*/ 173 w 346"/>
                <a:gd name="T3" fmla="*/ 190 h 190"/>
                <a:gd name="T4" fmla="*/ 3 w 346"/>
                <a:gd name="T5" fmla="*/ 99 h 190"/>
                <a:gd name="T6" fmla="*/ 0 w 346"/>
                <a:gd name="T7" fmla="*/ 95 h 190"/>
                <a:gd name="T8" fmla="*/ 5 w 346"/>
                <a:gd name="T9" fmla="*/ 89 h 190"/>
                <a:gd name="T10" fmla="*/ 173 w 346"/>
                <a:gd name="T11" fmla="*/ 0 h 190"/>
                <a:gd name="T12" fmla="*/ 346 w 346"/>
                <a:gd name="T13" fmla="*/ 95 h 190"/>
              </a:gdLst>
              <a:ahLst/>
              <a:cxnLst>
                <a:cxn ang="0">
                  <a:pos x="T0" y="T1"/>
                </a:cxn>
                <a:cxn ang="0">
                  <a:pos x="T2" y="T3"/>
                </a:cxn>
                <a:cxn ang="0">
                  <a:pos x="T4" y="T5"/>
                </a:cxn>
                <a:cxn ang="0">
                  <a:pos x="T6" y="T7"/>
                </a:cxn>
                <a:cxn ang="0">
                  <a:pos x="T8" y="T9"/>
                </a:cxn>
                <a:cxn ang="0">
                  <a:pos x="T10" y="T11"/>
                </a:cxn>
                <a:cxn ang="0">
                  <a:pos x="T12" y="T13"/>
                </a:cxn>
              </a:cxnLst>
              <a:rect l="0" t="0" r="r" b="b"/>
              <a:pathLst>
                <a:path w="346" h="190">
                  <a:moveTo>
                    <a:pt x="346" y="95"/>
                  </a:moveTo>
                  <a:cubicBezTo>
                    <a:pt x="346" y="95"/>
                    <a:pt x="283" y="190"/>
                    <a:pt x="173" y="190"/>
                  </a:cubicBezTo>
                  <a:cubicBezTo>
                    <a:pt x="77" y="190"/>
                    <a:pt x="17" y="117"/>
                    <a:pt x="3" y="99"/>
                  </a:cubicBezTo>
                  <a:cubicBezTo>
                    <a:pt x="1" y="96"/>
                    <a:pt x="0" y="95"/>
                    <a:pt x="0" y="95"/>
                  </a:cubicBezTo>
                  <a:cubicBezTo>
                    <a:pt x="0" y="95"/>
                    <a:pt x="2" y="93"/>
                    <a:pt x="5" y="89"/>
                  </a:cubicBezTo>
                  <a:cubicBezTo>
                    <a:pt x="21" y="67"/>
                    <a:pt x="80" y="0"/>
                    <a:pt x="173" y="0"/>
                  </a:cubicBezTo>
                  <a:cubicBezTo>
                    <a:pt x="283" y="0"/>
                    <a:pt x="346" y="95"/>
                    <a:pt x="346" y="95"/>
                  </a:cubicBezTo>
                  <a:close/>
                </a:path>
              </a:pathLst>
            </a:custGeom>
            <a:noFill/>
            <a:ln w="19050" cap="flat">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66" name="Oval 25"/>
            <p:cNvSpPr>
              <a:spLocks noChangeArrowheads="1"/>
            </p:cNvSpPr>
            <p:nvPr/>
          </p:nvSpPr>
          <p:spPr bwMode="auto">
            <a:xfrm>
              <a:off x="9532444" y="4933127"/>
              <a:ext cx="195506" cy="188326"/>
            </a:xfrm>
            <a:prstGeom prst="ellipse">
              <a:avLst/>
            </a:prstGeom>
            <a:noFill/>
            <a:ln w="19050" cap="flat">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67" name="Oval 26"/>
            <p:cNvSpPr>
              <a:spLocks noChangeArrowheads="1"/>
            </p:cNvSpPr>
            <p:nvPr/>
          </p:nvSpPr>
          <p:spPr bwMode="auto">
            <a:xfrm>
              <a:off x="9608542" y="5006590"/>
              <a:ext cx="43313" cy="41398"/>
            </a:xfrm>
            <a:prstGeom prst="ellipse">
              <a:avLst/>
            </a:prstGeom>
            <a:solidFill>
              <a:schemeClr val="accent2"/>
            </a:solidFill>
            <a:ln>
              <a:solidFill>
                <a:schemeClr val="accent3"/>
              </a:solidFill>
            </a:ln>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251" name="Oval 250"/>
          <p:cNvSpPr/>
          <p:nvPr/>
        </p:nvSpPr>
        <p:spPr bwMode="auto">
          <a:xfrm>
            <a:off x="4373776" y="573281"/>
            <a:ext cx="231141" cy="231141"/>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52" name="Oval 251"/>
          <p:cNvSpPr/>
          <p:nvPr/>
        </p:nvSpPr>
        <p:spPr bwMode="auto">
          <a:xfrm>
            <a:off x="2469076" y="588912"/>
            <a:ext cx="231141" cy="231141"/>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53" name="Oval 252"/>
          <p:cNvSpPr/>
          <p:nvPr/>
        </p:nvSpPr>
        <p:spPr bwMode="auto">
          <a:xfrm>
            <a:off x="713154" y="1716794"/>
            <a:ext cx="231141" cy="231141"/>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54" name="Oval 253"/>
          <p:cNvSpPr/>
          <p:nvPr/>
        </p:nvSpPr>
        <p:spPr bwMode="auto">
          <a:xfrm>
            <a:off x="713154" y="479738"/>
            <a:ext cx="231141" cy="231141"/>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55" name="Oval 254"/>
          <p:cNvSpPr/>
          <p:nvPr/>
        </p:nvSpPr>
        <p:spPr bwMode="auto">
          <a:xfrm>
            <a:off x="2363658" y="3449732"/>
            <a:ext cx="231141" cy="231141"/>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56" name="Oval 255"/>
          <p:cNvSpPr/>
          <p:nvPr/>
        </p:nvSpPr>
        <p:spPr bwMode="auto">
          <a:xfrm>
            <a:off x="828725" y="4075336"/>
            <a:ext cx="231141" cy="231141"/>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57" name="Oval 256"/>
          <p:cNvSpPr/>
          <p:nvPr/>
        </p:nvSpPr>
        <p:spPr bwMode="auto">
          <a:xfrm>
            <a:off x="1285150" y="5918929"/>
            <a:ext cx="231141" cy="231141"/>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58" name="Oval 257"/>
          <p:cNvSpPr/>
          <p:nvPr/>
        </p:nvSpPr>
        <p:spPr bwMode="auto">
          <a:xfrm>
            <a:off x="3578355" y="5918929"/>
            <a:ext cx="231141" cy="231141"/>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59" name="Oval 258"/>
          <p:cNvSpPr/>
          <p:nvPr/>
        </p:nvSpPr>
        <p:spPr bwMode="auto">
          <a:xfrm>
            <a:off x="4901710" y="4932199"/>
            <a:ext cx="231141" cy="231141"/>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60" name="Oval 259"/>
          <p:cNvSpPr/>
          <p:nvPr/>
        </p:nvSpPr>
        <p:spPr bwMode="auto">
          <a:xfrm>
            <a:off x="8332254" y="6150070"/>
            <a:ext cx="231141" cy="231141"/>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61" name="Oval 260"/>
          <p:cNvSpPr/>
          <p:nvPr/>
        </p:nvSpPr>
        <p:spPr bwMode="auto">
          <a:xfrm>
            <a:off x="10052506" y="6381211"/>
            <a:ext cx="231141" cy="231141"/>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62" name="Oval 261"/>
          <p:cNvSpPr/>
          <p:nvPr/>
        </p:nvSpPr>
        <p:spPr bwMode="auto">
          <a:xfrm>
            <a:off x="11278382" y="5618031"/>
            <a:ext cx="231141" cy="231141"/>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63" name="Oval 262"/>
          <p:cNvSpPr/>
          <p:nvPr/>
        </p:nvSpPr>
        <p:spPr bwMode="auto">
          <a:xfrm>
            <a:off x="9790947" y="3780206"/>
            <a:ext cx="231141" cy="231141"/>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64" name="Oval 263"/>
          <p:cNvSpPr/>
          <p:nvPr/>
        </p:nvSpPr>
        <p:spPr bwMode="auto">
          <a:xfrm>
            <a:off x="11302786" y="3387581"/>
            <a:ext cx="231141" cy="231141"/>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65" name="Oval 264"/>
          <p:cNvSpPr/>
          <p:nvPr/>
        </p:nvSpPr>
        <p:spPr bwMode="auto">
          <a:xfrm>
            <a:off x="9936732" y="897673"/>
            <a:ext cx="231141" cy="231141"/>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66" name="Oval 265"/>
          <p:cNvSpPr/>
          <p:nvPr/>
        </p:nvSpPr>
        <p:spPr bwMode="auto">
          <a:xfrm>
            <a:off x="11246991" y="364168"/>
            <a:ext cx="231141" cy="231141"/>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67" name="Oval 266"/>
          <p:cNvSpPr/>
          <p:nvPr/>
        </p:nvSpPr>
        <p:spPr bwMode="auto">
          <a:xfrm>
            <a:off x="8548588" y="364168"/>
            <a:ext cx="231141" cy="231141"/>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68" name="Oval 267"/>
          <p:cNvSpPr/>
          <p:nvPr/>
        </p:nvSpPr>
        <p:spPr bwMode="auto">
          <a:xfrm>
            <a:off x="7730842" y="1730714"/>
            <a:ext cx="231141" cy="231141"/>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69" name="Oval 268"/>
          <p:cNvSpPr/>
          <p:nvPr/>
        </p:nvSpPr>
        <p:spPr bwMode="auto">
          <a:xfrm>
            <a:off x="5360124" y="2061495"/>
            <a:ext cx="231141" cy="231141"/>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70" name="Oval 269"/>
          <p:cNvSpPr/>
          <p:nvPr/>
        </p:nvSpPr>
        <p:spPr bwMode="auto">
          <a:xfrm>
            <a:off x="7906126" y="4911503"/>
            <a:ext cx="231141" cy="231141"/>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343" name="Oval 342"/>
          <p:cNvSpPr/>
          <p:nvPr/>
        </p:nvSpPr>
        <p:spPr bwMode="auto">
          <a:xfrm>
            <a:off x="11688637" y="1564352"/>
            <a:ext cx="231141" cy="231141"/>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361" name="Oval 360"/>
          <p:cNvSpPr/>
          <p:nvPr/>
        </p:nvSpPr>
        <p:spPr bwMode="auto">
          <a:xfrm>
            <a:off x="3142487" y="2890994"/>
            <a:ext cx="231141" cy="231141"/>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14" name="Rectangle 213"/>
          <p:cNvSpPr/>
          <p:nvPr/>
        </p:nvSpPr>
        <p:spPr bwMode="auto">
          <a:xfrm>
            <a:off x="2908370" y="1947933"/>
            <a:ext cx="1457017" cy="324394"/>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28" tIns="46623" rIns="0" bIns="46623" numCol="1" rtlCol="0" anchor="ctr" anchorCtr="0" compatLnSpc="1">
            <a:prstTxWarp prst="textNoShape">
              <a:avLst/>
            </a:prstTxWarp>
          </a:bodyPr>
          <a:lstStyle/>
          <a:p>
            <a:pPr marL="0" marR="0" lvl="0" indent="0" algn="l" defTabSz="932114" rtl="0" eaLnBrk="1" fontAlgn="base" latinLnBrk="0" hangingPunct="1">
              <a:lnSpc>
                <a:spcPct val="90000"/>
              </a:lnSpc>
              <a:spcBef>
                <a:spcPts val="300"/>
              </a:spcBef>
              <a:spcAft>
                <a:spcPts val="600"/>
              </a:spcAft>
              <a:buClrTx/>
              <a:buSzTx/>
              <a:buFontTx/>
              <a:buNone/>
              <a:tabLst/>
              <a:defRPr/>
            </a:pPr>
            <a:r>
              <a:rPr kumimoji="0" lang="en-US" sz="2000" b="0" i="0" u="none" strike="noStrike" kern="0" cap="none" spc="5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Language</a:t>
            </a:r>
          </a:p>
        </p:txBody>
      </p:sp>
      <p:sp>
        <p:nvSpPr>
          <p:cNvPr id="215" name="Rectangle 214"/>
          <p:cNvSpPr/>
          <p:nvPr/>
        </p:nvSpPr>
        <p:spPr bwMode="auto">
          <a:xfrm>
            <a:off x="6608734" y="804420"/>
            <a:ext cx="1457017" cy="324394"/>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28" tIns="46623" rIns="0" bIns="46623" numCol="1" rtlCol="0" anchor="ctr" anchorCtr="0" compatLnSpc="1">
            <a:prstTxWarp prst="textNoShape">
              <a:avLst/>
            </a:prstTxWarp>
          </a:bodyPr>
          <a:lstStyle/>
          <a:p>
            <a:pPr marL="0" marR="0" lvl="0" indent="0" algn="l" defTabSz="932114" rtl="0" eaLnBrk="1" fontAlgn="base" latinLnBrk="0" hangingPunct="1">
              <a:lnSpc>
                <a:spcPct val="90000"/>
              </a:lnSpc>
              <a:spcBef>
                <a:spcPts val="300"/>
              </a:spcBef>
              <a:spcAft>
                <a:spcPts val="600"/>
              </a:spcAft>
              <a:buClrTx/>
              <a:buSzTx/>
              <a:buFontTx/>
              <a:buNone/>
              <a:tabLst/>
              <a:defRPr/>
            </a:pPr>
            <a:r>
              <a:rPr kumimoji="0" lang="en-US" sz="2000" b="0" i="0" u="none" strike="noStrike" kern="0" cap="none" spc="5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Speech</a:t>
            </a:r>
          </a:p>
        </p:txBody>
      </p:sp>
      <p:sp>
        <p:nvSpPr>
          <p:cNvPr id="216" name="Rectangle 215"/>
          <p:cNvSpPr/>
          <p:nvPr/>
        </p:nvSpPr>
        <p:spPr bwMode="auto">
          <a:xfrm>
            <a:off x="6621430" y="5872302"/>
            <a:ext cx="1457017" cy="324394"/>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28" tIns="46623" rIns="0" bIns="46623" numCol="1" rtlCol="0" anchor="ctr" anchorCtr="0" compatLnSpc="1">
            <a:prstTxWarp prst="textNoShape">
              <a:avLst/>
            </a:prstTxWarp>
          </a:bodyPr>
          <a:lstStyle/>
          <a:p>
            <a:pPr marL="0" marR="0" lvl="0" indent="0" algn="l" defTabSz="932114" rtl="0" eaLnBrk="1" fontAlgn="base" latinLnBrk="0" hangingPunct="1">
              <a:lnSpc>
                <a:spcPct val="90000"/>
              </a:lnSpc>
              <a:spcBef>
                <a:spcPts val="300"/>
              </a:spcBef>
              <a:spcAft>
                <a:spcPts val="600"/>
              </a:spcAft>
              <a:buClrTx/>
              <a:buSzTx/>
              <a:buFontTx/>
              <a:buNone/>
              <a:tabLst/>
              <a:defRPr/>
            </a:pPr>
            <a:r>
              <a:rPr kumimoji="0" lang="en-US" sz="2000" b="0" i="0" u="none" strike="noStrike" kern="0" cap="none" spc="5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Search</a:t>
            </a:r>
          </a:p>
        </p:txBody>
      </p:sp>
      <p:sp>
        <p:nvSpPr>
          <p:cNvPr id="218" name="Rectangle 217"/>
          <p:cNvSpPr/>
          <p:nvPr/>
        </p:nvSpPr>
        <p:spPr bwMode="auto">
          <a:xfrm>
            <a:off x="9961338" y="1947933"/>
            <a:ext cx="1457017" cy="324394"/>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28" tIns="46623" rIns="0" bIns="46623" numCol="1" rtlCol="0" anchor="ctr" anchorCtr="0" compatLnSpc="1">
            <a:prstTxWarp prst="textNoShape">
              <a:avLst/>
            </a:prstTxWarp>
          </a:bodyPr>
          <a:lstStyle/>
          <a:p>
            <a:pPr marL="0" marR="0" lvl="0" indent="0" algn="l" defTabSz="932114" rtl="0" eaLnBrk="1" fontAlgn="base" latinLnBrk="0" hangingPunct="1">
              <a:lnSpc>
                <a:spcPct val="90000"/>
              </a:lnSpc>
              <a:spcBef>
                <a:spcPts val="300"/>
              </a:spcBef>
              <a:spcAft>
                <a:spcPts val="600"/>
              </a:spcAft>
              <a:buClrTx/>
              <a:buSzTx/>
              <a:buFontTx/>
              <a:buNone/>
              <a:tabLst/>
              <a:defRPr/>
            </a:pPr>
            <a:r>
              <a:rPr kumimoji="0" lang="en-US" sz="2000" b="0" i="0" u="none" strike="noStrike" kern="0" cap="none" spc="5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Machine </a:t>
            </a:r>
            <a:br>
              <a:rPr kumimoji="0" lang="en-US" sz="2000" b="0" i="0" u="none" strike="noStrike" kern="0" cap="none" spc="5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br>
            <a:r>
              <a:rPr kumimoji="0" lang="en-US" sz="2000" b="0" i="0" u="none" strike="noStrike" kern="0" cap="none" spc="5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Learning</a:t>
            </a:r>
          </a:p>
        </p:txBody>
      </p:sp>
      <p:sp>
        <p:nvSpPr>
          <p:cNvPr id="219" name="Rectangle 218"/>
          <p:cNvSpPr/>
          <p:nvPr/>
        </p:nvSpPr>
        <p:spPr bwMode="auto">
          <a:xfrm>
            <a:off x="2810289" y="4864875"/>
            <a:ext cx="1636713" cy="222205"/>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28" tIns="46623" rIns="0" bIns="46623" numCol="1" rtlCol="0" anchor="ctr" anchorCtr="0" compatLnSpc="1">
            <a:prstTxWarp prst="textNoShape">
              <a:avLst/>
            </a:prstTxWarp>
          </a:bodyPr>
          <a:lstStyle/>
          <a:p>
            <a:pPr marL="0" marR="0" lvl="0" indent="0" algn="l" defTabSz="932114" rtl="0" eaLnBrk="1" fontAlgn="base" latinLnBrk="0" hangingPunct="1">
              <a:lnSpc>
                <a:spcPct val="90000"/>
              </a:lnSpc>
              <a:spcBef>
                <a:spcPts val="300"/>
              </a:spcBef>
              <a:spcAft>
                <a:spcPts val="600"/>
              </a:spcAft>
              <a:buClrTx/>
              <a:buSzTx/>
              <a:buFontTx/>
              <a:buNone/>
              <a:tabLst/>
              <a:defRPr/>
            </a:pPr>
            <a:r>
              <a:rPr kumimoji="0" lang="en-US" sz="2000" b="0" i="0" u="none" strike="noStrike" kern="0" cap="none" spc="5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Knowledge</a:t>
            </a:r>
          </a:p>
        </p:txBody>
      </p:sp>
      <p:sp>
        <p:nvSpPr>
          <p:cNvPr id="250" name="Rectangle 249"/>
          <p:cNvSpPr/>
          <p:nvPr/>
        </p:nvSpPr>
        <p:spPr bwMode="auto">
          <a:xfrm>
            <a:off x="10052506" y="4864875"/>
            <a:ext cx="1457017" cy="324394"/>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28" tIns="46623" rIns="0" bIns="46623" numCol="1" rtlCol="0" anchor="ctr" anchorCtr="0" compatLnSpc="1">
            <a:prstTxWarp prst="textNoShape">
              <a:avLst/>
            </a:prstTxWarp>
          </a:bodyPr>
          <a:lstStyle/>
          <a:p>
            <a:pPr marL="0" marR="0" lvl="0" indent="0" algn="l" defTabSz="932114" rtl="0" eaLnBrk="1" fontAlgn="base" latinLnBrk="0" hangingPunct="1">
              <a:lnSpc>
                <a:spcPct val="90000"/>
              </a:lnSpc>
              <a:spcBef>
                <a:spcPts val="300"/>
              </a:spcBef>
              <a:spcAft>
                <a:spcPts val="600"/>
              </a:spcAft>
              <a:buClrTx/>
              <a:buSzTx/>
              <a:buFontTx/>
              <a:buNone/>
              <a:tabLst/>
              <a:defRPr/>
            </a:pPr>
            <a:r>
              <a:rPr kumimoji="0" lang="en-US" sz="2000" b="0" i="0" u="none" strike="noStrike" kern="0" cap="none" spc="5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Vision</a:t>
            </a:r>
          </a:p>
        </p:txBody>
      </p:sp>
      <p:sp>
        <p:nvSpPr>
          <p:cNvPr id="319" name="Rectangle 318"/>
          <p:cNvSpPr/>
          <p:nvPr/>
        </p:nvSpPr>
        <p:spPr bwMode="auto">
          <a:xfrm>
            <a:off x="11540684" y="3381122"/>
            <a:ext cx="1457017" cy="324394"/>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28" tIns="46623" rIns="182828" bIns="46623" numCol="1" rtlCol="0" anchor="ctr" anchorCtr="0" compatLnSpc="1">
            <a:prstTxWarp prst="textNoShape">
              <a:avLst/>
            </a:prstTxWarp>
          </a:bodyPr>
          <a:lstStyle/>
          <a:p>
            <a:pPr marL="0" marR="0" lvl="0" indent="0" algn="l" defTabSz="932114" rtl="0" eaLnBrk="1" fontAlgn="base" latinLnBrk="0" hangingPunct="1">
              <a:lnSpc>
                <a:spcPct val="90000"/>
              </a:lnSpc>
              <a:spcBef>
                <a:spcPts val="600"/>
              </a:spcBef>
              <a:spcAft>
                <a:spcPts val="600"/>
              </a:spcAft>
              <a:buClrTx/>
              <a:buSzTx/>
              <a:buFontTx/>
              <a:buNone/>
              <a:tabLst/>
              <a:defRPr/>
            </a:pPr>
            <a:r>
              <a:rPr kumimoji="0" lang="en-US" sz="1198" b="0" i="0" u="none" strike="noStrike" kern="0" cap="none" spc="50" normalizeH="0" baseline="0" noProof="0">
                <a:ln>
                  <a:noFill/>
                </a:ln>
                <a:solidFill>
                  <a:srgbClr val="FFFFFF"/>
                </a:solidFill>
                <a:effectLst/>
                <a:uLnTx/>
                <a:uFillTx/>
                <a:latin typeface="Segoe UI"/>
                <a:ea typeface="+mn-ea"/>
                <a:cs typeface="Segoe UI Semibold" panose="020B0702040204020203" pitchFamily="34" charset="0"/>
              </a:rPr>
              <a:t>Spell </a:t>
            </a:r>
            <a:br>
              <a:rPr kumimoji="0" lang="en-US" sz="1198" b="0" i="0" u="none" strike="noStrike" kern="0" cap="none" spc="50" normalizeH="0" baseline="0" noProof="0">
                <a:ln>
                  <a:noFill/>
                </a:ln>
                <a:solidFill>
                  <a:srgbClr val="FFFFFF"/>
                </a:solidFill>
                <a:effectLst/>
                <a:uLnTx/>
                <a:uFillTx/>
                <a:latin typeface="Segoe UI"/>
                <a:ea typeface="+mn-ea"/>
                <a:cs typeface="Segoe UI Semibold" panose="020B0702040204020203" pitchFamily="34" charset="0"/>
              </a:rPr>
            </a:br>
            <a:r>
              <a:rPr kumimoji="0" lang="en-US" sz="1198" b="0" i="0" u="none" strike="noStrike" kern="0" cap="none" spc="50" normalizeH="0" baseline="0" noProof="0">
                <a:ln>
                  <a:noFill/>
                </a:ln>
                <a:solidFill>
                  <a:srgbClr val="FFFFFF"/>
                </a:solidFill>
                <a:effectLst/>
                <a:uLnTx/>
                <a:uFillTx/>
                <a:latin typeface="Segoe UI"/>
                <a:ea typeface="+mn-ea"/>
                <a:cs typeface="Segoe UI Semibold" panose="020B0702040204020203" pitchFamily="34" charset="0"/>
              </a:rPr>
              <a:t>check</a:t>
            </a:r>
          </a:p>
        </p:txBody>
      </p:sp>
      <p:sp>
        <p:nvSpPr>
          <p:cNvPr id="320" name="Rectangle 319"/>
          <p:cNvSpPr/>
          <p:nvPr/>
        </p:nvSpPr>
        <p:spPr bwMode="auto">
          <a:xfrm>
            <a:off x="10047060" y="242790"/>
            <a:ext cx="1457017" cy="324394"/>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28" tIns="46623" rIns="182828" bIns="46623" numCol="1" rtlCol="0" anchor="ctr" anchorCtr="0" compatLnSpc="1">
            <a:prstTxWarp prst="textNoShape">
              <a:avLst/>
            </a:prstTxWarp>
          </a:bodyPr>
          <a:lstStyle/>
          <a:p>
            <a:pPr marL="0" marR="0" lvl="0" indent="0" algn="l" defTabSz="932114" rtl="0" eaLnBrk="1" fontAlgn="base" latinLnBrk="0" hangingPunct="1">
              <a:lnSpc>
                <a:spcPct val="90000"/>
              </a:lnSpc>
              <a:spcBef>
                <a:spcPts val="600"/>
              </a:spcBef>
              <a:spcAft>
                <a:spcPts val="600"/>
              </a:spcAft>
              <a:buClrTx/>
              <a:buSzTx/>
              <a:buFontTx/>
              <a:buNone/>
              <a:tabLst/>
              <a:defRPr/>
            </a:pPr>
            <a:r>
              <a:rPr kumimoji="0" lang="en-US" sz="1198" b="0" i="0" u="none" strike="noStrike" kern="0" cap="none" spc="50" normalizeH="0" baseline="0" noProof="0">
                <a:ln>
                  <a:noFill/>
                </a:ln>
                <a:solidFill>
                  <a:srgbClr val="FFFFFF"/>
                </a:solidFill>
                <a:effectLst/>
                <a:uLnTx/>
                <a:uFillTx/>
                <a:latin typeface="Segoe UI"/>
                <a:ea typeface="+mn-ea"/>
                <a:cs typeface="Segoe UI Semibold" panose="020B0702040204020203" pitchFamily="34" charset="0"/>
              </a:rPr>
              <a:t>Speech API </a:t>
            </a:r>
          </a:p>
        </p:txBody>
      </p:sp>
      <p:sp>
        <p:nvSpPr>
          <p:cNvPr id="321" name="Rectangle 320"/>
          <p:cNvSpPr/>
          <p:nvPr/>
        </p:nvSpPr>
        <p:spPr bwMode="auto">
          <a:xfrm>
            <a:off x="888407" y="446192"/>
            <a:ext cx="1457017" cy="324394"/>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28" tIns="46623" rIns="182828" bIns="46623" numCol="1" rtlCol="0" anchor="ctr" anchorCtr="0" compatLnSpc="1">
            <a:prstTxWarp prst="textNoShape">
              <a:avLst/>
            </a:prstTxWarp>
          </a:bodyPr>
          <a:lstStyle/>
          <a:p>
            <a:pPr marL="0" marR="0" lvl="0" indent="0" algn="l" defTabSz="932114" rtl="0" eaLnBrk="1" fontAlgn="base" latinLnBrk="0" hangingPunct="1">
              <a:lnSpc>
                <a:spcPct val="90000"/>
              </a:lnSpc>
              <a:spcBef>
                <a:spcPts val="600"/>
              </a:spcBef>
              <a:spcAft>
                <a:spcPts val="600"/>
              </a:spcAft>
              <a:buClrTx/>
              <a:buSzTx/>
              <a:buFontTx/>
              <a:buNone/>
              <a:tabLst/>
              <a:defRPr/>
            </a:pPr>
            <a:r>
              <a:rPr kumimoji="0" lang="en-US" sz="1198" b="0" i="0" u="none" strike="noStrike" kern="0" cap="none" spc="50" normalizeH="0" baseline="0" noProof="0">
                <a:ln>
                  <a:noFill/>
                </a:ln>
                <a:solidFill>
                  <a:srgbClr val="FFFFFF"/>
                </a:solidFill>
                <a:effectLst/>
                <a:uLnTx/>
                <a:uFillTx/>
                <a:latin typeface="Segoe UI"/>
                <a:ea typeface="+mn-ea"/>
                <a:cs typeface="Segoe UI Semibold" panose="020B0702040204020203" pitchFamily="34" charset="0"/>
              </a:rPr>
              <a:t>Entity linking</a:t>
            </a:r>
          </a:p>
        </p:txBody>
      </p:sp>
      <p:sp>
        <p:nvSpPr>
          <p:cNvPr id="322" name="Rectangle 321"/>
          <p:cNvSpPr/>
          <p:nvPr/>
        </p:nvSpPr>
        <p:spPr bwMode="auto">
          <a:xfrm>
            <a:off x="5560681" y="2018481"/>
            <a:ext cx="1987565" cy="324394"/>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28" tIns="46623" rIns="182828" bIns="46623" numCol="1" rtlCol="0" anchor="ctr" anchorCtr="0" compatLnSpc="1">
            <a:prstTxWarp prst="textNoShape">
              <a:avLst/>
            </a:prstTxWarp>
          </a:bodyPr>
          <a:lstStyle/>
          <a:p>
            <a:pPr marL="0" marR="0" lvl="0" indent="0" algn="l" defTabSz="932114" rtl="0" eaLnBrk="1" fontAlgn="base" latinLnBrk="0" hangingPunct="1">
              <a:lnSpc>
                <a:spcPct val="90000"/>
              </a:lnSpc>
              <a:spcBef>
                <a:spcPts val="600"/>
              </a:spcBef>
              <a:spcAft>
                <a:spcPts val="600"/>
              </a:spcAft>
              <a:buClrTx/>
              <a:buSzTx/>
              <a:buFontTx/>
              <a:buNone/>
              <a:tabLst/>
              <a:defRPr/>
            </a:pPr>
            <a:r>
              <a:rPr kumimoji="0" lang="en-US" sz="1198" b="0" i="0" u="none" strike="noStrike" kern="0" cap="none" spc="50" normalizeH="0" baseline="0" noProof="0">
                <a:ln>
                  <a:noFill/>
                </a:ln>
                <a:solidFill>
                  <a:srgbClr val="FFFFFF"/>
                </a:solidFill>
                <a:effectLst/>
                <a:uLnTx/>
                <a:uFillTx/>
                <a:latin typeface="Segoe UI"/>
                <a:ea typeface="+mn-ea"/>
                <a:cs typeface="Segoe UI Semibold" panose="020B0702040204020203" pitchFamily="34" charset="0"/>
              </a:rPr>
              <a:t>Recommendation </a:t>
            </a:r>
            <a:br>
              <a:rPr kumimoji="0" lang="en-US" sz="1198" b="0" i="0" u="none" strike="noStrike" kern="0" cap="none" spc="50" normalizeH="0" baseline="0" noProof="0">
                <a:ln>
                  <a:noFill/>
                </a:ln>
                <a:solidFill>
                  <a:srgbClr val="FFFFFF"/>
                </a:solidFill>
                <a:effectLst/>
                <a:uLnTx/>
                <a:uFillTx/>
                <a:latin typeface="Segoe UI"/>
                <a:ea typeface="+mn-ea"/>
                <a:cs typeface="Segoe UI Semibold" panose="020B0702040204020203" pitchFamily="34" charset="0"/>
              </a:rPr>
            </a:br>
            <a:r>
              <a:rPr kumimoji="0" lang="en-US" sz="1198" b="0" i="0" u="none" strike="noStrike" kern="0" cap="none" spc="50" normalizeH="0" baseline="0" noProof="0">
                <a:ln>
                  <a:noFill/>
                </a:ln>
                <a:solidFill>
                  <a:srgbClr val="FFFFFF"/>
                </a:solidFill>
                <a:effectLst/>
                <a:uLnTx/>
                <a:uFillTx/>
                <a:latin typeface="Segoe UI"/>
                <a:ea typeface="+mn-ea"/>
                <a:cs typeface="Segoe UI Semibold" panose="020B0702040204020203" pitchFamily="34" charset="0"/>
              </a:rPr>
              <a:t>API</a:t>
            </a:r>
          </a:p>
        </p:txBody>
      </p:sp>
      <p:sp>
        <p:nvSpPr>
          <p:cNvPr id="323" name="Rectangle 322"/>
          <p:cNvSpPr/>
          <p:nvPr/>
        </p:nvSpPr>
        <p:spPr bwMode="auto">
          <a:xfrm>
            <a:off x="5103611" y="4843946"/>
            <a:ext cx="1731326" cy="324394"/>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28" tIns="46623" rIns="182828" bIns="46623" numCol="1" rtlCol="0" anchor="ctr" anchorCtr="0" compatLnSpc="1">
            <a:prstTxWarp prst="textNoShape">
              <a:avLst/>
            </a:prstTxWarp>
          </a:bodyPr>
          <a:lstStyle/>
          <a:p>
            <a:pPr marL="0" marR="0" lvl="0" indent="0" algn="l" defTabSz="932114" rtl="0" eaLnBrk="1" fontAlgn="base" latinLnBrk="0" hangingPunct="1">
              <a:lnSpc>
                <a:spcPct val="90000"/>
              </a:lnSpc>
              <a:spcBef>
                <a:spcPts val="600"/>
              </a:spcBef>
              <a:spcAft>
                <a:spcPts val="600"/>
              </a:spcAft>
              <a:buClrTx/>
              <a:buSzTx/>
              <a:buFontTx/>
              <a:buNone/>
              <a:tabLst/>
              <a:defRPr/>
            </a:pPr>
            <a:r>
              <a:rPr kumimoji="0" lang="en-US" sz="1198" b="0" i="0" u="none" strike="noStrike" kern="0" cap="none" spc="50" normalizeH="0" baseline="0" noProof="0">
                <a:ln>
                  <a:noFill/>
                </a:ln>
                <a:solidFill>
                  <a:srgbClr val="FFFFFF"/>
                </a:solidFill>
                <a:effectLst/>
                <a:uLnTx/>
                <a:uFillTx/>
                <a:latin typeface="Segoe UI"/>
                <a:ea typeface="+mn-ea"/>
                <a:cs typeface="Segoe UI Semibold" panose="020B0702040204020203" pitchFamily="34" charset="0"/>
              </a:rPr>
              <a:t>Bing </a:t>
            </a:r>
            <a:br>
              <a:rPr kumimoji="0" lang="en-US" sz="1198" b="0" i="0" u="none" strike="noStrike" kern="0" cap="none" spc="50" normalizeH="0" baseline="0" noProof="0">
                <a:ln>
                  <a:noFill/>
                </a:ln>
                <a:solidFill>
                  <a:srgbClr val="FFFFFF"/>
                </a:solidFill>
                <a:effectLst/>
                <a:uLnTx/>
                <a:uFillTx/>
                <a:latin typeface="Segoe UI"/>
                <a:ea typeface="+mn-ea"/>
                <a:cs typeface="Segoe UI Semibold" panose="020B0702040204020203" pitchFamily="34" charset="0"/>
              </a:rPr>
            </a:br>
            <a:r>
              <a:rPr kumimoji="0" lang="en-US" sz="1198" b="0" i="0" u="none" strike="noStrike" kern="0" cap="none" spc="50" normalizeH="0" baseline="0" noProof="0">
                <a:ln>
                  <a:noFill/>
                </a:ln>
                <a:solidFill>
                  <a:srgbClr val="FFFFFF"/>
                </a:solidFill>
                <a:effectLst/>
                <a:uLnTx/>
                <a:uFillTx/>
                <a:latin typeface="Segoe UI"/>
                <a:ea typeface="+mn-ea"/>
                <a:cs typeface="Segoe UI Semibold" panose="020B0702040204020203" pitchFamily="34" charset="0"/>
              </a:rPr>
              <a:t>autosuggest</a:t>
            </a:r>
          </a:p>
        </p:txBody>
      </p:sp>
      <p:sp>
        <p:nvSpPr>
          <p:cNvPr id="324" name="Rectangle 323"/>
          <p:cNvSpPr/>
          <p:nvPr/>
        </p:nvSpPr>
        <p:spPr bwMode="auto">
          <a:xfrm>
            <a:off x="6181516" y="4843946"/>
            <a:ext cx="1713914" cy="324394"/>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28" tIns="46623" rIns="182828" bIns="46623" numCol="1" rtlCol="0" anchor="ctr" anchorCtr="0" compatLnSpc="1">
            <a:prstTxWarp prst="textNoShape">
              <a:avLst/>
            </a:prstTxWarp>
          </a:bodyPr>
          <a:lstStyle/>
          <a:p>
            <a:pPr marL="0" marR="0" lvl="0" indent="0" algn="r" defTabSz="932114" rtl="0" eaLnBrk="1" fontAlgn="base" latinLnBrk="0" hangingPunct="1">
              <a:lnSpc>
                <a:spcPct val="90000"/>
              </a:lnSpc>
              <a:spcBef>
                <a:spcPts val="600"/>
              </a:spcBef>
              <a:spcAft>
                <a:spcPts val="600"/>
              </a:spcAft>
              <a:buClrTx/>
              <a:buSzTx/>
              <a:buFontTx/>
              <a:buNone/>
              <a:tabLst/>
              <a:defRPr/>
            </a:pPr>
            <a:r>
              <a:rPr kumimoji="0" lang="en-US" sz="1198" b="0" i="0" u="none" strike="noStrike" kern="0" cap="none" spc="50" normalizeH="0" baseline="0" noProof="0">
                <a:ln>
                  <a:noFill/>
                </a:ln>
                <a:solidFill>
                  <a:srgbClr val="FFFFFF"/>
                </a:solidFill>
                <a:effectLst/>
                <a:uLnTx/>
                <a:uFillTx/>
                <a:latin typeface="Segoe UI"/>
                <a:ea typeface="+mn-ea"/>
                <a:cs typeface="Segoe UI Semibold" panose="020B0702040204020203" pitchFamily="34" charset="0"/>
              </a:rPr>
              <a:t>Computer </a:t>
            </a:r>
            <a:br>
              <a:rPr kumimoji="0" lang="en-US" sz="1198" b="0" i="0" u="none" strike="noStrike" kern="0" cap="none" spc="50" normalizeH="0" baseline="0" noProof="0">
                <a:ln>
                  <a:noFill/>
                </a:ln>
                <a:solidFill>
                  <a:srgbClr val="FFFFFF"/>
                </a:solidFill>
                <a:effectLst/>
                <a:uLnTx/>
                <a:uFillTx/>
                <a:latin typeface="Segoe UI"/>
                <a:ea typeface="+mn-ea"/>
                <a:cs typeface="Segoe UI Semibold" panose="020B0702040204020203" pitchFamily="34" charset="0"/>
              </a:rPr>
            </a:br>
            <a:r>
              <a:rPr kumimoji="0" lang="en-US" sz="1198" b="0" i="0" u="none" strike="noStrike" kern="0" cap="none" spc="50" normalizeH="0" baseline="0" noProof="0">
                <a:ln>
                  <a:noFill/>
                </a:ln>
                <a:solidFill>
                  <a:srgbClr val="FFFFFF"/>
                </a:solidFill>
                <a:effectLst/>
                <a:uLnTx/>
                <a:uFillTx/>
                <a:latin typeface="Segoe UI"/>
                <a:ea typeface="+mn-ea"/>
                <a:cs typeface="Segoe UI Semibold" panose="020B0702040204020203" pitchFamily="34" charset="0"/>
              </a:rPr>
              <a:t>vision</a:t>
            </a:r>
          </a:p>
        </p:txBody>
      </p:sp>
      <p:sp>
        <p:nvSpPr>
          <p:cNvPr id="325" name="Rectangle 324"/>
          <p:cNvSpPr/>
          <p:nvPr/>
        </p:nvSpPr>
        <p:spPr bwMode="auto">
          <a:xfrm>
            <a:off x="11413720" y="5333789"/>
            <a:ext cx="1457017" cy="324394"/>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28" tIns="46623" rIns="182828" bIns="46623" numCol="1" rtlCol="0" anchor="ctr" anchorCtr="0" compatLnSpc="1">
            <a:prstTxWarp prst="textNoShape">
              <a:avLst/>
            </a:prstTxWarp>
          </a:bodyPr>
          <a:lstStyle/>
          <a:p>
            <a:pPr marL="0" marR="0" lvl="0" indent="0" algn="l" defTabSz="932114" rtl="0" eaLnBrk="1" fontAlgn="base" latinLnBrk="0" hangingPunct="1">
              <a:lnSpc>
                <a:spcPct val="90000"/>
              </a:lnSpc>
              <a:spcBef>
                <a:spcPts val="600"/>
              </a:spcBef>
              <a:spcAft>
                <a:spcPts val="600"/>
              </a:spcAft>
              <a:buClrTx/>
              <a:buSzTx/>
              <a:buFontTx/>
              <a:buNone/>
              <a:tabLst/>
              <a:defRPr/>
            </a:pPr>
            <a:r>
              <a:rPr kumimoji="0" lang="en-US" sz="1198" b="0" i="0" u="none" strike="noStrike" kern="0" cap="none" spc="50" normalizeH="0" baseline="0" noProof="0">
                <a:ln>
                  <a:noFill/>
                </a:ln>
                <a:solidFill>
                  <a:srgbClr val="FFFFFF"/>
                </a:solidFill>
                <a:effectLst/>
                <a:uLnTx/>
                <a:uFillTx/>
                <a:latin typeface="Segoe UI"/>
                <a:ea typeface="+mn-ea"/>
                <a:cs typeface="Segoe UI Semibold" panose="020B0702040204020203" pitchFamily="34" charset="0"/>
              </a:rPr>
              <a:t>Emotion</a:t>
            </a:r>
          </a:p>
        </p:txBody>
      </p:sp>
      <p:sp>
        <p:nvSpPr>
          <p:cNvPr id="326" name="Rectangle 325"/>
          <p:cNvSpPr/>
          <p:nvPr/>
        </p:nvSpPr>
        <p:spPr bwMode="auto">
          <a:xfrm>
            <a:off x="113926" y="1983487"/>
            <a:ext cx="1457017" cy="324394"/>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28" tIns="46623" rIns="182828" bIns="46623" numCol="1" rtlCol="0" anchor="ctr" anchorCtr="0" compatLnSpc="1">
            <a:prstTxWarp prst="textNoShape">
              <a:avLst/>
            </a:prstTxWarp>
          </a:bodyPr>
          <a:lstStyle/>
          <a:p>
            <a:pPr marL="0" marR="0" lvl="0" indent="0" algn="l" defTabSz="932114" rtl="0" eaLnBrk="1" fontAlgn="base" latinLnBrk="0" hangingPunct="1">
              <a:lnSpc>
                <a:spcPct val="90000"/>
              </a:lnSpc>
              <a:spcBef>
                <a:spcPts val="600"/>
              </a:spcBef>
              <a:spcAft>
                <a:spcPts val="600"/>
              </a:spcAft>
              <a:buClrTx/>
              <a:buSzTx/>
              <a:buFontTx/>
              <a:buNone/>
              <a:tabLst/>
              <a:defRPr/>
            </a:pPr>
            <a:r>
              <a:rPr kumimoji="0" lang="en-US" sz="1198" b="0" i="0" u="none" strike="noStrike" kern="0" cap="none" spc="50" normalizeH="0" baseline="0" noProof="0">
                <a:ln>
                  <a:noFill/>
                </a:ln>
                <a:solidFill>
                  <a:srgbClr val="FFFFFF"/>
                </a:solidFill>
                <a:effectLst/>
                <a:uLnTx/>
                <a:uFillTx/>
                <a:latin typeface="Segoe UI"/>
                <a:ea typeface="+mn-ea"/>
                <a:cs typeface="Segoe UI Semibold" panose="020B0702040204020203" pitchFamily="34" charset="0"/>
              </a:rPr>
              <a:t>Forecasting</a:t>
            </a:r>
          </a:p>
        </p:txBody>
      </p:sp>
      <p:sp>
        <p:nvSpPr>
          <p:cNvPr id="328" name="Rectangle 327"/>
          <p:cNvSpPr/>
          <p:nvPr/>
        </p:nvSpPr>
        <p:spPr bwMode="auto">
          <a:xfrm>
            <a:off x="10896842" y="1399163"/>
            <a:ext cx="1457017" cy="324394"/>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28" tIns="46623" rIns="182828" bIns="46623" numCol="1" rtlCol="0" anchor="ctr" anchorCtr="0" compatLnSpc="1">
            <a:prstTxWarp prst="textNoShape">
              <a:avLst/>
            </a:prstTxWarp>
          </a:bodyPr>
          <a:lstStyle/>
          <a:p>
            <a:pPr marL="0" marR="0" lvl="0" indent="0" algn="l" defTabSz="932114" rtl="0" eaLnBrk="1" fontAlgn="base" latinLnBrk="0" hangingPunct="1">
              <a:lnSpc>
                <a:spcPct val="90000"/>
              </a:lnSpc>
              <a:spcBef>
                <a:spcPts val="600"/>
              </a:spcBef>
              <a:spcAft>
                <a:spcPts val="600"/>
              </a:spcAft>
              <a:buClrTx/>
              <a:buSzTx/>
              <a:buFontTx/>
              <a:buNone/>
              <a:tabLst/>
              <a:defRPr/>
            </a:pPr>
            <a:r>
              <a:rPr kumimoji="0" lang="en-US" sz="1198" b="0" i="0" u="none" strike="noStrike" kern="0" cap="none" spc="50" normalizeH="0" baseline="0" noProof="0">
                <a:ln>
                  <a:noFill/>
                </a:ln>
                <a:solidFill>
                  <a:srgbClr val="FFFFFF"/>
                </a:solidFill>
                <a:effectLst/>
                <a:uLnTx/>
                <a:uFillTx/>
                <a:latin typeface="Segoe UI"/>
                <a:ea typeface="+mn-ea"/>
                <a:cs typeface="Segoe UI Semibold" panose="020B0702040204020203" pitchFamily="34" charset="0"/>
              </a:rPr>
              <a:t>Text to </a:t>
            </a:r>
            <a:br>
              <a:rPr kumimoji="0" lang="en-US" sz="1198" b="0" i="0" u="none" strike="noStrike" kern="0" cap="none" spc="50" normalizeH="0" baseline="0" noProof="0">
                <a:ln>
                  <a:noFill/>
                </a:ln>
                <a:solidFill>
                  <a:srgbClr val="FFFFFF"/>
                </a:solidFill>
                <a:effectLst/>
                <a:uLnTx/>
                <a:uFillTx/>
                <a:latin typeface="Segoe UI"/>
                <a:ea typeface="+mn-ea"/>
                <a:cs typeface="Segoe UI Semibold" panose="020B0702040204020203" pitchFamily="34" charset="0"/>
              </a:rPr>
            </a:br>
            <a:r>
              <a:rPr kumimoji="0" lang="en-US" sz="1198" b="0" i="0" u="none" strike="noStrike" kern="0" cap="none" spc="50" normalizeH="0" baseline="0" noProof="0">
                <a:ln>
                  <a:noFill/>
                </a:ln>
                <a:solidFill>
                  <a:srgbClr val="FFFFFF"/>
                </a:solidFill>
                <a:effectLst/>
                <a:uLnTx/>
                <a:uFillTx/>
                <a:latin typeface="Segoe UI"/>
                <a:ea typeface="+mn-ea"/>
                <a:cs typeface="Segoe UI Semibold" panose="020B0702040204020203" pitchFamily="34" charset="0"/>
              </a:rPr>
              <a:t>speech</a:t>
            </a:r>
          </a:p>
        </p:txBody>
      </p:sp>
      <p:sp>
        <p:nvSpPr>
          <p:cNvPr id="329" name="Rectangle 328"/>
          <p:cNvSpPr/>
          <p:nvPr/>
        </p:nvSpPr>
        <p:spPr bwMode="auto">
          <a:xfrm>
            <a:off x="1243906" y="3275683"/>
            <a:ext cx="1713914" cy="324394"/>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28" tIns="46623" rIns="182828" bIns="46623" numCol="1" rtlCol="0" anchor="ctr" anchorCtr="0" compatLnSpc="1">
            <a:prstTxWarp prst="textNoShape">
              <a:avLst/>
            </a:prstTxWarp>
          </a:bodyPr>
          <a:lstStyle/>
          <a:p>
            <a:pPr marL="0" marR="0" lvl="0" indent="0" algn="l" defTabSz="932114" rtl="0" eaLnBrk="1" fontAlgn="base" latinLnBrk="0" hangingPunct="1">
              <a:lnSpc>
                <a:spcPct val="90000"/>
              </a:lnSpc>
              <a:spcBef>
                <a:spcPts val="600"/>
              </a:spcBef>
              <a:spcAft>
                <a:spcPts val="600"/>
              </a:spcAft>
              <a:buClrTx/>
              <a:buSzTx/>
              <a:buFontTx/>
              <a:buNone/>
              <a:tabLst/>
              <a:defRPr/>
            </a:pPr>
            <a:r>
              <a:rPr kumimoji="0" lang="en-US" sz="1198" b="0" i="0" u="none" strike="noStrike" kern="0" cap="none" spc="50" normalizeH="0" baseline="0" noProof="0">
                <a:ln>
                  <a:noFill/>
                </a:ln>
                <a:solidFill>
                  <a:srgbClr val="FFFFFF"/>
                </a:solidFill>
                <a:effectLst/>
                <a:uLnTx/>
                <a:uFillTx/>
                <a:latin typeface="Segoe UI"/>
                <a:ea typeface="+mn-ea"/>
                <a:cs typeface="Segoe UI Semibold" panose="020B0702040204020203" pitchFamily="34" charset="0"/>
              </a:rPr>
              <a:t>Thumbnail generation</a:t>
            </a:r>
          </a:p>
        </p:txBody>
      </p:sp>
      <p:sp>
        <p:nvSpPr>
          <p:cNvPr id="330" name="Rectangle 329"/>
          <p:cNvSpPr/>
          <p:nvPr/>
        </p:nvSpPr>
        <p:spPr bwMode="auto">
          <a:xfrm>
            <a:off x="1485136" y="5903325"/>
            <a:ext cx="1731326" cy="324394"/>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28" tIns="46623" rIns="182828" bIns="46623" numCol="1" rtlCol="0" anchor="ctr" anchorCtr="0" compatLnSpc="1">
            <a:prstTxWarp prst="textNoShape">
              <a:avLst/>
            </a:prstTxWarp>
          </a:bodyPr>
          <a:lstStyle/>
          <a:p>
            <a:pPr marL="0" marR="0" lvl="0" indent="0" algn="l" defTabSz="932114" rtl="0" eaLnBrk="1" fontAlgn="base" latinLnBrk="0" hangingPunct="1">
              <a:lnSpc>
                <a:spcPct val="90000"/>
              </a:lnSpc>
              <a:spcBef>
                <a:spcPts val="600"/>
              </a:spcBef>
              <a:spcAft>
                <a:spcPts val="600"/>
              </a:spcAft>
              <a:buClrTx/>
              <a:buSzTx/>
              <a:buFontTx/>
              <a:buNone/>
              <a:tabLst/>
              <a:defRPr/>
            </a:pPr>
            <a:r>
              <a:rPr kumimoji="0" lang="en-US" sz="1198" b="0" i="0" u="none" strike="noStrike" kern="0" cap="none" spc="50" normalizeH="0" baseline="0" noProof="0">
                <a:ln>
                  <a:noFill/>
                </a:ln>
                <a:solidFill>
                  <a:srgbClr val="FFFFFF"/>
                </a:solidFill>
                <a:effectLst/>
                <a:uLnTx/>
                <a:uFillTx/>
                <a:latin typeface="Segoe UI"/>
                <a:ea typeface="+mn-ea"/>
                <a:cs typeface="Segoe UI Semibold" panose="020B0702040204020203" pitchFamily="34" charset="0"/>
              </a:rPr>
              <a:t>Anomaly</a:t>
            </a:r>
            <a:br>
              <a:rPr kumimoji="0" lang="en-US" sz="1198" b="0" i="0" u="none" strike="noStrike" kern="0" cap="none" spc="50" normalizeH="0" baseline="0" noProof="0">
                <a:ln>
                  <a:noFill/>
                </a:ln>
                <a:solidFill>
                  <a:srgbClr val="FFFFFF"/>
                </a:solidFill>
                <a:effectLst/>
                <a:uLnTx/>
                <a:uFillTx/>
                <a:latin typeface="Segoe UI"/>
                <a:ea typeface="+mn-ea"/>
                <a:cs typeface="Segoe UI Semibold" panose="020B0702040204020203" pitchFamily="34" charset="0"/>
              </a:rPr>
            </a:br>
            <a:r>
              <a:rPr kumimoji="0" lang="en-US" sz="1198" b="0" i="0" u="none" strike="noStrike" kern="0" cap="none" spc="50" normalizeH="0" baseline="0" noProof="0">
                <a:ln>
                  <a:noFill/>
                </a:ln>
                <a:solidFill>
                  <a:srgbClr val="FFFFFF"/>
                </a:solidFill>
                <a:effectLst/>
                <a:uLnTx/>
                <a:uFillTx/>
                <a:latin typeface="Segoe UI"/>
                <a:ea typeface="+mn-ea"/>
                <a:cs typeface="Segoe UI Semibold" panose="020B0702040204020203" pitchFamily="34" charset="0"/>
              </a:rPr>
              <a:t>detection</a:t>
            </a:r>
          </a:p>
        </p:txBody>
      </p:sp>
      <p:sp>
        <p:nvSpPr>
          <p:cNvPr id="331" name="Rectangle 330"/>
          <p:cNvSpPr/>
          <p:nvPr/>
        </p:nvSpPr>
        <p:spPr bwMode="auto">
          <a:xfrm>
            <a:off x="7909514" y="1793299"/>
            <a:ext cx="1457017" cy="324394"/>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28" tIns="46623" rIns="182828" bIns="46623" numCol="1" rtlCol="0" anchor="ctr" anchorCtr="0" compatLnSpc="1">
            <a:prstTxWarp prst="textNoShape">
              <a:avLst/>
            </a:prstTxWarp>
          </a:bodyPr>
          <a:lstStyle/>
          <a:p>
            <a:pPr marL="0" marR="0" lvl="0" indent="0" algn="l" defTabSz="932114" rtl="0" eaLnBrk="1" fontAlgn="base" latinLnBrk="0" hangingPunct="1">
              <a:lnSpc>
                <a:spcPct val="90000"/>
              </a:lnSpc>
              <a:spcBef>
                <a:spcPts val="600"/>
              </a:spcBef>
              <a:spcAft>
                <a:spcPts val="600"/>
              </a:spcAft>
              <a:buClrTx/>
              <a:buSzTx/>
              <a:buFontTx/>
              <a:buNone/>
              <a:tabLst/>
              <a:defRPr/>
            </a:pPr>
            <a:r>
              <a:rPr kumimoji="0" lang="en-US" sz="1198" b="0" i="0" u="none" strike="noStrike" kern="0" cap="none" spc="50" normalizeH="0" baseline="0" noProof="0">
                <a:ln>
                  <a:noFill/>
                </a:ln>
                <a:solidFill>
                  <a:srgbClr val="FFFFFF"/>
                </a:solidFill>
                <a:effectLst/>
                <a:uLnTx/>
                <a:uFillTx/>
                <a:latin typeface="Segoe UI"/>
                <a:ea typeface="+mn-ea"/>
                <a:cs typeface="Segoe UI Semibold" panose="020B0702040204020203" pitchFamily="34" charset="0"/>
              </a:rPr>
              <a:t>Custom recognition (CRIS)</a:t>
            </a:r>
          </a:p>
        </p:txBody>
      </p:sp>
      <p:sp>
        <p:nvSpPr>
          <p:cNvPr id="332" name="Rectangle 331"/>
          <p:cNvSpPr/>
          <p:nvPr/>
        </p:nvSpPr>
        <p:spPr bwMode="auto">
          <a:xfrm>
            <a:off x="8713940" y="154948"/>
            <a:ext cx="1713914" cy="324394"/>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28" tIns="46623" rIns="182828" bIns="46623" numCol="1" rtlCol="0" anchor="ctr" anchorCtr="0" compatLnSpc="1">
            <a:prstTxWarp prst="textNoShape">
              <a:avLst/>
            </a:prstTxWarp>
          </a:bodyPr>
          <a:lstStyle/>
          <a:p>
            <a:pPr marL="0" marR="0" lvl="0" indent="0" algn="l" defTabSz="932114" rtl="0" eaLnBrk="1" fontAlgn="base" latinLnBrk="0" hangingPunct="1">
              <a:lnSpc>
                <a:spcPct val="90000"/>
              </a:lnSpc>
              <a:spcBef>
                <a:spcPts val="600"/>
              </a:spcBef>
              <a:spcAft>
                <a:spcPts val="600"/>
              </a:spcAft>
              <a:buClrTx/>
              <a:buSzTx/>
              <a:buFontTx/>
              <a:buNone/>
              <a:tabLst/>
              <a:defRPr/>
            </a:pPr>
            <a:r>
              <a:rPr kumimoji="0" lang="en-US" sz="1198" b="0" i="0" u="none" strike="noStrike" kern="0" cap="none" spc="50" normalizeH="0" baseline="0" noProof="0">
                <a:ln>
                  <a:noFill/>
                </a:ln>
                <a:solidFill>
                  <a:srgbClr val="FFFFFF"/>
                </a:solidFill>
                <a:effectLst/>
                <a:uLnTx/>
                <a:uFillTx/>
                <a:latin typeface="Segoe UI"/>
                <a:ea typeface="+mn-ea"/>
                <a:cs typeface="Segoe UI Semibold" panose="020B0702040204020203" pitchFamily="34" charset="0"/>
              </a:rPr>
              <a:t>Bing </a:t>
            </a:r>
            <a:br>
              <a:rPr kumimoji="0" lang="en-US" sz="1198" b="0" i="0" u="none" strike="noStrike" kern="0" cap="none" spc="50" normalizeH="0" baseline="0" noProof="0">
                <a:ln>
                  <a:noFill/>
                </a:ln>
                <a:solidFill>
                  <a:srgbClr val="FFFFFF"/>
                </a:solidFill>
                <a:effectLst/>
                <a:uLnTx/>
                <a:uFillTx/>
                <a:latin typeface="Segoe UI"/>
                <a:ea typeface="+mn-ea"/>
                <a:cs typeface="Segoe UI Semibold" panose="020B0702040204020203" pitchFamily="34" charset="0"/>
              </a:rPr>
            </a:br>
            <a:r>
              <a:rPr kumimoji="0" lang="en-US" sz="1198" b="0" i="0" u="none" strike="noStrike" kern="0" cap="none" spc="50" normalizeH="0" baseline="0" noProof="0">
                <a:ln>
                  <a:noFill/>
                </a:ln>
                <a:solidFill>
                  <a:srgbClr val="FFFFFF"/>
                </a:solidFill>
                <a:effectLst/>
                <a:uLnTx/>
                <a:uFillTx/>
                <a:latin typeface="Segoe UI"/>
                <a:ea typeface="+mn-ea"/>
                <a:cs typeface="Segoe UI Semibold" panose="020B0702040204020203" pitchFamily="34" charset="0"/>
              </a:rPr>
              <a:t>image search</a:t>
            </a:r>
          </a:p>
        </p:txBody>
      </p:sp>
      <p:sp>
        <p:nvSpPr>
          <p:cNvPr id="333" name="Rectangle 332"/>
          <p:cNvSpPr/>
          <p:nvPr/>
        </p:nvSpPr>
        <p:spPr bwMode="auto">
          <a:xfrm>
            <a:off x="190105" y="4358487"/>
            <a:ext cx="1457017" cy="324394"/>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28" tIns="46623" rIns="182828" bIns="46623" numCol="1" rtlCol="0" anchor="ctr" anchorCtr="0" compatLnSpc="1">
            <a:prstTxWarp prst="textNoShape">
              <a:avLst/>
            </a:prstTxWarp>
          </a:bodyPr>
          <a:lstStyle/>
          <a:p>
            <a:pPr marL="0" marR="0" lvl="0" indent="0" algn="l" defTabSz="932114" rtl="0" eaLnBrk="1" fontAlgn="base" latinLnBrk="0" hangingPunct="1">
              <a:lnSpc>
                <a:spcPct val="90000"/>
              </a:lnSpc>
              <a:spcBef>
                <a:spcPts val="600"/>
              </a:spcBef>
              <a:spcAft>
                <a:spcPts val="600"/>
              </a:spcAft>
              <a:buClrTx/>
              <a:buSzTx/>
              <a:buFontTx/>
              <a:buNone/>
              <a:tabLst/>
              <a:defRPr/>
            </a:pPr>
            <a:r>
              <a:rPr kumimoji="0" lang="en-US" sz="1198" b="0" i="0" u="none" strike="noStrike" kern="0" cap="none" spc="50" normalizeH="0" baseline="0" noProof="0">
                <a:ln>
                  <a:noFill/>
                </a:ln>
                <a:solidFill>
                  <a:srgbClr val="FFFFFF"/>
                </a:solidFill>
                <a:effectLst/>
                <a:uLnTx/>
                <a:uFillTx/>
                <a:latin typeface="Segoe UI"/>
                <a:ea typeface="+mn-ea"/>
                <a:cs typeface="Segoe UI Semibold" panose="020B0702040204020203" pitchFamily="34" charset="0"/>
              </a:rPr>
              <a:t>Web language model</a:t>
            </a:r>
          </a:p>
        </p:txBody>
      </p:sp>
      <p:sp>
        <p:nvSpPr>
          <p:cNvPr id="335" name="Rectangle 334"/>
          <p:cNvSpPr/>
          <p:nvPr/>
        </p:nvSpPr>
        <p:spPr bwMode="auto">
          <a:xfrm>
            <a:off x="4608450" y="535582"/>
            <a:ext cx="1731451" cy="324394"/>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28" tIns="46623" rIns="182828" bIns="46623" numCol="1" rtlCol="0" anchor="ctr" anchorCtr="0" compatLnSpc="1">
            <a:prstTxWarp prst="textNoShape">
              <a:avLst/>
            </a:prstTxWarp>
          </a:bodyPr>
          <a:lstStyle/>
          <a:p>
            <a:pPr marL="0" marR="0" lvl="0" indent="0" algn="l" defTabSz="932114" rtl="0" eaLnBrk="1" fontAlgn="base" latinLnBrk="0" hangingPunct="1">
              <a:lnSpc>
                <a:spcPct val="90000"/>
              </a:lnSpc>
              <a:spcBef>
                <a:spcPts val="600"/>
              </a:spcBef>
              <a:spcAft>
                <a:spcPts val="600"/>
              </a:spcAft>
              <a:buClrTx/>
              <a:buSzTx/>
              <a:buFontTx/>
              <a:buNone/>
              <a:tabLst/>
              <a:defRPr/>
            </a:pPr>
            <a:r>
              <a:rPr kumimoji="0" lang="en-US" sz="1198" b="0" i="0" u="none" strike="noStrike" kern="0" cap="none" spc="50" normalizeH="0" baseline="0" noProof="0">
                <a:ln>
                  <a:noFill/>
                </a:ln>
                <a:solidFill>
                  <a:srgbClr val="FFFFFF"/>
                </a:solidFill>
                <a:effectLst/>
                <a:uLnTx/>
                <a:uFillTx/>
                <a:latin typeface="Segoe UI"/>
                <a:ea typeface="+mn-ea"/>
                <a:cs typeface="Segoe UI Semibold" panose="020B0702040204020203" pitchFamily="34" charset="0"/>
              </a:rPr>
              <a:t>Customer feedback </a:t>
            </a:r>
            <a:br>
              <a:rPr kumimoji="0" lang="en-US" sz="1198" b="0" i="0" u="none" strike="noStrike" kern="0" cap="none" spc="50" normalizeH="0" baseline="0" noProof="0">
                <a:ln>
                  <a:noFill/>
                </a:ln>
                <a:solidFill>
                  <a:srgbClr val="FFFFFF"/>
                </a:solidFill>
                <a:effectLst/>
                <a:uLnTx/>
                <a:uFillTx/>
                <a:latin typeface="Segoe UI"/>
                <a:ea typeface="+mn-ea"/>
                <a:cs typeface="Segoe UI Semibold" panose="020B0702040204020203" pitchFamily="34" charset="0"/>
              </a:rPr>
            </a:br>
            <a:r>
              <a:rPr kumimoji="0" lang="en-US" sz="1198" b="0" i="0" u="none" strike="noStrike" kern="0" cap="none" spc="50" normalizeH="0" baseline="0" noProof="0">
                <a:ln>
                  <a:noFill/>
                </a:ln>
                <a:solidFill>
                  <a:srgbClr val="FFFFFF"/>
                </a:solidFill>
                <a:effectLst/>
                <a:uLnTx/>
                <a:uFillTx/>
                <a:latin typeface="Segoe UI"/>
                <a:ea typeface="+mn-ea"/>
                <a:cs typeface="Segoe UI Semibold" panose="020B0702040204020203" pitchFamily="34" charset="0"/>
              </a:rPr>
              <a:t>analysis</a:t>
            </a:r>
          </a:p>
        </p:txBody>
      </p:sp>
      <p:sp>
        <p:nvSpPr>
          <p:cNvPr id="336" name="Rectangle 335"/>
          <p:cNvSpPr/>
          <p:nvPr/>
        </p:nvSpPr>
        <p:spPr bwMode="auto">
          <a:xfrm>
            <a:off x="9153762" y="3305202"/>
            <a:ext cx="1713914" cy="324394"/>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28" tIns="46623" rIns="182828" bIns="46623" numCol="1" rtlCol="0" anchor="ctr" anchorCtr="0" compatLnSpc="1">
            <a:prstTxWarp prst="textNoShape">
              <a:avLst/>
            </a:prstTxWarp>
          </a:bodyPr>
          <a:lstStyle/>
          <a:p>
            <a:pPr marL="0" marR="0" lvl="0" indent="0" algn="l" defTabSz="932114" rtl="0" eaLnBrk="1" fontAlgn="base" latinLnBrk="0" hangingPunct="1">
              <a:lnSpc>
                <a:spcPct val="90000"/>
              </a:lnSpc>
              <a:spcBef>
                <a:spcPts val="600"/>
              </a:spcBef>
              <a:spcAft>
                <a:spcPts val="600"/>
              </a:spcAft>
              <a:buClrTx/>
              <a:buSzTx/>
              <a:buFontTx/>
              <a:buNone/>
              <a:tabLst/>
              <a:defRPr/>
            </a:pPr>
            <a:r>
              <a:rPr kumimoji="0" lang="en-US" sz="1198" b="0" i="0" u="none" strike="noStrike" kern="0" cap="none" spc="50" normalizeH="0" baseline="0" noProof="0">
                <a:ln>
                  <a:noFill/>
                </a:ln>
                <a:solidFill>
                  <a:srgbClr val="FFFFFF"/>
                </a:solidFill>
                <a:effectLst/>
                <a:uLnTx/>
                <a:uFillTx/>
                <a:latin typeface="Segoe UI"/>
                <a:ea typeface="+mn-ea"/>
                <a:cs typeface="Segoe UI Semibold" panose="020B0702040204020203" pitchFamily="34" charset="0"/>
              </a:rPr>
              <a:t>Academic knowledge</a:t>
            </a:r>
          </a:p>
        </p:txBody>
      </p:sp>
      <p:sp>
        <p:nvSpPr>
          <p:cNvPr id="337" name="Rectangle 336"/>
          <p:cNvSpPr/>
          <p:nvPr/>
        </p:nvSpPr>
        <p:spPr bwMode="auto">
          <a:xfrm>
            <a:off x="8493549" y="6110332"/>
            <a:ext cx="1457017" cy="324394"/>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28" tIns="46623" rIns="182828" bIns="46623" numCol="1" rtlCol="0" anchor="ctr" anchorCtr="0" compatLnSpc="1">
            <a:prstTxWarp prst="textNoShape">
              <a:avLst/>
            </a:prstTxWarp>
          </a:bodyPr>
          <a:lstStyle/>
          <a:p>
            <a:pPr marL="0" marR="0" lvl="0" indent="0" algn="l" defTabSz="932114" rtl="0" eaLnBrk="1" fontAlgn="base" latinLnBrk="0" hangingPunct="1">
              <a:lnSpc>
                <a:spcPct val="90000"/>
              </a:lnSpc>
              <a:spcBef>
                <a:spcPts val="600"/>
              </a:spcBef>
              <a:spcAft>
                <a:spcPts val="600"/>
              </a:spcAft>
              <a:buClrTx/>
              <a:buSzTx/>
              <a:buFontTx/>
              <a:buNone/>
              <a:tabLst/>
              <a:defRPr/>
            </a:pPr>
            <a:r>
              <a:rPr kumimoji="0" lang="en-US" sz="1198" b="0" i="0" u="none" strike="noStrike" kern="0" cap="none" spc="50" normalizeH="0" baseline="0" noProof="0">
                <a:ln>
                  <a:noFill/>
                </a:ln>
                <a:solidFill>
                  <a:srgbClr val="FFFFFF"/>
                </a:solidFill>
                <a:effectLst/>
                <a:uLnTx/>
                <a:uFillTx/>
                <a:latin typeface="Segoe UI"/>
                <a:ea typeface="+mn-ea"/>
                <a:cs typeface="Segoe UI Semibold" panose="020B0702040204020203" pitchFamily="34" charset="0"/>
              </a:rPr>
              <a:t>OCR, tagging, captioning</a:t>
            </a:r>
          </a:p>
        </p:txBody>
      </p:sp>
      <p:sp>
        <p:nvSpPr>
          <p:cNvPr id="338" name="Rectangle 337"/>
          <p:cNvSpPr/>
          <p:nvPr/>
        </p:nvSpPr>
        <p:spPr bwMode="auto">
          <a:xfrm>
            <a:off x="3770490" y="5955139"/>
            <a:ext cx="1713914" cy="324394"/>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28" tIns="46623" rIns="182828" bIns="46623" numCol="1" rtlCol="0" anchor="ctr" anchorCtr="0" compatLnSpc="1">
            <a:prstTxWarp prst="textNoShape">
              <a:avLst/>
            </a:prstTxWarp>
          </a:bodyPr>
          <a:lstStyle/>
          <a:p>
            <a:pPr marL="0" marR="0" lvl="0" indent="0" algn="l" defTabSz="932114" rtl="0" eaLnBrk="1" fontAlgn="base" latinLnBrk="0" hangingPunct="1">
              <a:lnSpc>
                <a:spcPct val="90000"/>
              </a:lnSpc>
              <a:spcBef>
                <a:spcPts val="600"/>
              </a:spcBef>
              <a:spcAft>
                <a:spcPts val="600"/>
              </a:spcAft>
              <a:buClrTx/>
              <a:buSzTx/>
              <a:buFontTx/>
              <a:buNone/>
              <a:tabLst/>
              <a:defRPr/>
            </a:pPr>
            <a:r>
              <a:rPr kumimoji="0" lang="en-US" sz="1198" b="0" i="0" u="none" strike="noStrike" kern="0" cap="none" spc="50" normalizeH="0" baseline="0" noProof="0">
                <a:ln>
                  <a:noFill/>
                </a:ln>
                <a:solidFill>
                  <a:srgbClr val="FFFFFF"/>
                </a:solidFill>
                <a:effectLst/>
                <a:uLnTx/>
                <a:uFillTx/>
                <a:latin typeface="Segoe UI"/>
                <a:ea typeface="+mn-ea"/>
                <a:cs typeface="Segoe UI Semibold" panose="020B0702040204020203" pitchFamily="34" charset="0"/>
              </a:rPr>
              <a:t>Sentiment </a:t>
            </a:r>
            <a:br>
              <a:rPr kumimoji="0" lang="en-US" sz="1198" b="0" i="0" u="none" strike="noStrike" kern="0" cap="none" spc="50" normalizeH="0" baseline="0" noProof="0">
                <a:ln>
                  <a:noFill/>
                </a:ln>
                <a:solidFill>
                  <a:srgbClr val="FFFFFF"/>
                </a:solidFill>
                <a:effectLst/>
                <a:uLnTx/>
                <a:uFillTx/>
                <a:latin typeface="Segoe UI"/>
                <a:ea typeface="+mn-ea"/>
                <a:cs typeface="Segoe UI Semibold" panose="020B0702040204020203" pitchFamily="34" charset="0"/>
              </a:rPr>
            </a:br>
            <a:r>
              <a:rPr kumimoji="0" lang="en-US" sz="1198" b="0" i="0" u="none" strike="noStrike" kern="0" cap="none" spc="50" normalizeH="0" baseline="0" noProof="0">
                <a:ln>
                  <a:noFill/>
                </a:ln>
                <a:solidFill>
                  <a:srgbClr val="FFFFFF"/>
                </a:solidFill>
                <a:effectLst/>
                <a:uLnTx/>
                <a:uFillTx/>
                <a:latin typeface="Segoe UI"/>
                <a:ea typeface="+mn-ea"/>
                <a:cs typeface="Segoe UI Semibold" panose="020B0702040204020203" pitchFamily="34" charset="0"/>
              </a:rPr>
              <a:t>scoring</a:t>
            </a:r>
          </a:p>
        </p:txBody>
      </p:sp>
      <p:sp>
        <p:nvSpPr>
          <p:cNvPr id="339" name="Rectangle 338"/>
          <p:cNvSpPr/>
          <p:nvPr/>
        </p:nvSpPr>
        <p:spPr bwMode="auto">
          <a:xfrm>
            <a:off x="2513546" y="878126"/>
            <a:ext cx="1713914" cy="324394"/>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28" tIns="46623" rIns="182828" bIns="46623" numCol="1" rtlCol="0" anchor="ctr" anchorCtr="0" compatLnSpc="1">
            <a:prstTxWarp prst="textNoShape">
              <a:avLst/>
            </a:prstTxWarp>
          </a:bodyPr>
          <a:lstStyle/>
          <a:p>
            <a:pPr marL="0" marR="0" lvl="0" indent="0" algn="l" defTabSz="932114" rtl="0" eaLnBrk="1" fontAlgn="base" latinLnBrk="0" hangingPunct="1">
              <a:lnSpc>
                <a:spcPct val="90000"/>
              </a:lnSpc>
              <a:spcBef>
                <a:spcPts val="600"/>
              </a:spcBef>
              <a:spcAft>
                <a:spcPts val="600"/>
              </a:spcAft>
              <a:buClrTx/>
              <a:buSzTx/>
              <a:buFontTx/>
              <a:buNone/>
              <a:tabLst/>
              <a:defRPr/>
            </a:pPr>
            <a:r>
              <a:rPr kumimoji="0" lang="en-US" sz="1198" b="0" i="0" u="none" strike="noStrike" kern="0" cap="none" spc="50" normalizeH="0" baseline="0" noProof="0">
                <a:ln>
                  <a:noFill/>
                </a:ln>
                <a:solidFill>
                  <a:srgbClr val="FFFFFF"/>
                </a:solidFill>
                <a:effectLst/>
                <a:uLnTx/>
                <a:uFillTx/>
                <a:latin typeface="Segoe UI"/>
                <a:ea typeface="+mn-ea"/>
                <a:cs typeface="Segoe UI Semibold" panose="020B0702040204020203" pitchFamily="34" charset="0"/>
              </a:rPr>
              <a:t>Bing</a:t>
            </a:r>
            <a:br>
              <a:rPr kumimoji="0" lang="en-US" sz="1198" b="0" i="0" u="none" strike="noStrike" kern="0" cap="none" spc="50" normalizeH="0" baseline="0" noProof="0">
                <a:ln>
                  <a:noFill/>
                </a:ln>
                <a:solidFill>
                  <a:srgbClr val="FFFFFF"/>
                </a:solidFill>
                <a:effectLst/>
                <a:uLnTx/>
                <a:uFillTx/>
                <a:latin typeface="Segoe UI"/>
                <a:ea typeface="+mn-ea"/>
                <a:cs typeface="Segoe UI Semibold" panose="020B0702040204020203" pitchFamily="34" charset="0"/>
              </a:rPr>
            </a:br>
            <a:r>
              <a:rPr kumimoji="0" lang="en-US" sz="1198" b="0" i="0" u="none" strike="noStrike" kern="0" cap="none" spc="50" normalizeH="0" baseline="0" noProof="0">
                <a:ln>
                  <a:noFill/>
                </a:ln>
                <a:solidFill>
                  <a:srgbClr val="FFFFFF"/>
                </a:solidFill>
                <a:effectLst/>
                <a:uLnTx/>
                <a:uFillTx/>
                <a:latin typeface="Segoe UI"/>
                <a:ea typeface="+mn-ea"/>
                <a:cs typeface="Segoe UI Semibold" panose="020B0702040204020203" pitchFamily="34" charset="0"/>
              </a:rPr>
              <a:t>news search</a:t>
            </a:r>
          </a:p>
        </p:txBody>
      </p:sp>
      <p:sp>
        <p:nvSpPr>
          <p:cNvPr id="342" name="Rectangle 341"/>
          <p:cNvSpPr/>
          <p:nvPr/>
        </p:nvSpPr>
        <p:spPr bwMode="auto">
          <a:xfrm>
            <a:off x="10245651" y="6412724"/>
            <a:ext cx="1731451" cy="324394"/>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28" tIns="46623" rIns="182828" bIns="46623" numCol="1" rtlCol="0" anchor="ctr" anchorCtr="0" compatLnSpc="1">
            <a:prstTxWarp prst="textNoShape">
              <a:avLst/>
            </a:prstTxWarp>
          </a:bodyPr>
          <a:lstStyle/>
          <a:p>
            <a:pPr marL="0" marR="0" lvl="0" indent="0" algn="l" defTabSz="932114" rtl="0" eaLnBrk="1" fontAlgn="base" latinLnBrk="0" hangingPunct="1">
              <a:lnSpc>
                <a:spcPct val="90000"/>
              </a:lnSpc>
              <a:spcBef>
                <a:spcPts val="600"/>
              </a:spcBef>
              <a:spcAft>
                <a:spcPts val="600"/>
              </a:spcAft>
              <a:buClrTx/>
              <a:buSzTx/>
              <a:buFontTx/>
              <a:buNone/>
              <a:tabLst/>
              <a:defRPr/>
            </a:pPr>
            <a:r>
              <a:rPr kumimoji="0" lang="en-US" sz="1198" b="0" i="0" u="none" strike="noStrike" kern="0" cap="none" spc="50" normalizeH="0" baseline="0" noProof="0">
                <a:ln>
                  <a:noFill/>
                </a:ln>
                <a:solidFill>
                  <a:srgbClr val="FFFFFF"/>
                </a:solidFill>
                <a:effectLst/>
                <a:uLnTx/>
                <a:uFillTx/>
                <a:latin typeface="Segoe UI"/>
                <a:ea typeface="+mn-ea"/>
                <a:cs typeface="Segoe UI Semibold" panose="020B0702040204020203" pitchFamily="34" charset="0"/>
              </a:rPr>
              <a:t>Bing</a:t>
            </a:r>
            <a:br>
              <a:rPr kumimoji="0" lang="en-US" sz="1198" b="0" i="0" u="none" strike="noStrike" kern="0" cap="none" spc="50" normalizeH="0" baseline="0" noProof="0">
                <a:ln>
                  <a:noFill/>
                </a:ln>
                <a:solidFill>
                  <a:srgbClr val="FFFFFF"/>
                </a:solidFill>
                <a:effectLst/>
                <a:uLnTx/>
                <a:uFillTx/>
                <a:latin typeface="Segoe UI"/>
                <a:ea typeface="+mn-ea"/>
                <a:cs typeface="Segoe UI Semibold" panose="020B0702040204020203" pitchFamily="34" charset="0"/>
              </a:rPr>
            </a:br>
            <a:r>
              <a:rPr kumimoji="0" lang="en-US" sz="1198" b="0" i="0" u="none" strike="noStrike" kern="0" cap="none" spc="50" normalizeH="0" baseline="0" noProof="0">
                <a:ln>
                  <a:noFill/>
                </a:ln>
                <a:solidFill>
                  <a:srgbClr val="FFFFFF"/>
                </a:solidFill>
                <a:effectLst/>
                <a:uLnTx/>
                <a:uFillTx/>
                <a:latin typeface="Segoe UI"/>
                <a:ea typeface="+mn-ea"/>
                <a:cs typeface="Segoe UI Semibold" panose="020B0702040204020203" pitchFamily="34" charset="0"/>
              </a:rPr>
              <a:t>web search</a:t>
            </a:r>
          </a:p>
        </p:txBody>
      </p:sp>
      <p:sp>
        <p:nvSpPr>
          <p:cNvPr id="363" name="Rectangle 362"/>
          <p:cNvSpPr/>
          <p:nvPr/>
        </p:nvSpPr>
        <p:spPr bwMode="auto">
          <a:xfrm>
            <a:off x="3268757" y="2651139"/>
            <a:ext cx="1987565" cy="324394"/>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28" tIns="46623" rIns="182828" bIns="46623" numCol="1" rtlCol="0" anchor="ctr" anchorCtr="0" compatLnSpc="1">
            <a:prstTxWarp prst="textNoShape">
              <a:avLst/>
            </a:prstTxWarp>
          </a:bodyPr>
          <a:lstStyle/>
          <a:p>
            <a:pPr marL="0" marR="0" lvl="0" indent="0" algn="l" defTabSz="932114" rtl="0" eaLnBrk="1" fontAlgn="base" latinLnBrk="0" hangingPunct="1">
              <a:lnSpc>
                <a:spcPct val="90000"/>
              </a:lnSpc>
              <a:spcBef>
                <a:spcPts val="600"/>
              </a:spcBef>
              <a:spcAft>
                <a:spcPts val="600"/>
              </a:spcAft>
              <a:buClrTx/>
              <a:buSzTx/>
              <a:buFontTx/>
              <a:buNone/>
              <a:tabLst/>
              <a:defRPr/>
            </a:pPr>
            <a:r>
              <a:rPr kumimoji="0" lang="en-US" sz="1198" b="0" i="0" u="none" strike="noStrike" kern="0" cap="none" spc="50" normalizeH="0" baseline="0" noProof="0">
                <a:ln>
                  <a:noFill/>
                </a:ln>
                <a:solidFill>
                  <a:srgbClr val="FFFFFF"/>
                </a:solidFill>
                <a:effectLst/>
                <a:uLnTx/>
                <a:uFillTx/>
                <a:latin typeface="Segoe UI"/>
                <a:ea typeface="+mn-ea"/>
                <a:cs typeface="Segoe UI Semibold" panose="020B0702040204020203" pitchFamily="34" charset="0"/>
              </a:rPr>
              <a:t>Text analytics</a:t>
            </a:r>
          </a:p>
        </p:txBody>
      </p:sp>
      <p:sp>
        <p:nvSpPr>
          <p:cNvPr id="234" name="Rectangle 233"/>
          <p:cNvSpPr/>
          <p:nvPr/>
        </p:nvSpPr>
        <p:spPr bwMode="auto">
          <a:xfrm>
            <a:off x="3772318" y="3211347"/>
            <a:ext cx="4891840" cy="291783"/>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marL="0" marR="0" lvl="0" indent="0" algn="l" defTabSz="932114" rtl="0" eaLnBrk="1" fontAlgn="base" latinLnBrk="0" hangingPunct="1">
              <a:lnSpc>
                <a:spcPct val="100000"/>
              </a:lnSpc>
              <a:spcBef>
                <a:spcPct val="0"/>
              </a:spcBef>
              <a:spcAft>
                <a:spcPct val="0"/>
              </a:spcAft>
              <a:buClrTx/>
              <a:buSzTx/>
              <a:buFontTx/>
              <a:buNone/>
              <a:tabLst/>
              <a:defRPr/>
            </a:pPr>
            <a:r>
              <a:rPr kumimoji="0" lang="en-US" sz="3998" b="0" i="0" u="none" strike="noStrike" kern="0" cap="none" spc="0" normalizeH="0" baseline="0" noProof="0">
                <a:ln>
                  <a:noFill/>
                </a:ln>
                <a:solidFill>
                  <a:srgbClr val="FFFFFF"/>
                </a:solidFill>
                <a:effectLst/>
                <a:uLnTx/>
                <a:uFillTx/>
                <a:latin typeface="Segoe UI Light"/>
                <a:ea typeface="+mn-ea"/>
                <a:cs typeface="+mn-cs"/>
              </a:rPr>
              <a:t>Cognitive Services APIs</a:t>
            </a:r>
          </a:p>
        </p:txBody>
      </p:sp>
      <p:grpSp>
        <p:nvGrpSpPr>
          <p:cNvPr id="10" name="Group 4"/>
          <p:cNvGrpSpPr>
            <a:grpSpLocks noChangeAspect="1"/>
          </p:cNvGrpSpPr>
          <p:nvPr/>
        </p:nvGrpSpPr>
        <p:grpSpPr bwMode="auto">
          <a:xfrm>
            <a:off x="5694468" y="3797667"/>
            <a:ext cx="1047540" cy="658251"/>
            <a:chOff x="4440" y="2205"/>
            <a:chExt cx="1332" cy="837"/>
          </a:xfrm>
          <a:solidFill>
            <a:schemeClr val="tx1"/>
          </a:solidFill>
        </p:grpSpPr>
        <p:sp>
          <p:nvSpPr>
            <p:cNvPr id="13" name="Freeform 5"/>
            <p:cNvSpPr>
              <a:spLocks noEditPoints="1"/>
            </p:cNvSpPr>
            <p:nvPr/>
          </p:nvSpPr>
          <p:spPr bwMode="auto">
            <a:xfrm>
              <a:off x="4440" y="2205"/>
              <a:ext cx="1332" cy="837"/>
            </a:xfrm>
            <a:custGeom>
              <a:avLst/>
              <a:gdLst>
                <a:gd name="T0" fmla="*/ 2939 w 3377"/>
                <a:gd name="T1" fmla="*/ 672 h 2117"/>
                <a:gd name="T2" fmla="*/ 2301 w 3377"/>
                <a:gd name="T3" fmla="*/ 161 h 2117"/>
                <a:gd name="T4" fmla="*/ 1182 w 3377"/>
                <a:gd name="T5" fmla="*/ 152 h 2117"/>
                <a:gd name="T6" fmla="*/ 499 w 3377"/>
                <a:gd name="T7" fmla="*/ 624 h 2117"/>
                <a:gd name="T8" fmla="*/ 33 w 3377"/>
                <a:gd name="T9" fmla="*/ 1377 h 2117"/>
                <a:gd name="T10" fmla="*/ 768 w 3377"/>
                <a:gd name="T11" fmla="*/ 1859 h 2117"/>
                <a:gd name="T12" fmla="*/ 1230 w 3377"/>
                <a:gd name="T13" fmla="*/ 1989 h 2117"/>
                <a:gd name="T14" fmla="*/ 1735 w 3377"/>
                <a:gd name="T15" fmla="*/ 2108 h 2117"/>
                <a:gd name="T16" fmla="*/ 2277 w 3377"/>
                <a:gd name="T17" fmla="*/ 2033 h 2117"/>
                <a:gd name="T18" fmla="*/ 2710 w 3377"/>
                <a:gd name="T19" fmla="*/ 1816 h 2117"/>
                <a:gd name="T20" fmla="*/ 3270 w 3377"/>
                <a:gd name="T21" fmla="*/ 1011 h 2117"/>
                <a:gd name="T22" fmla="*/ 2638 w 3377"/>
                <a:gd name="T23" fmla="*/ 1726 h 2117"/>
                <a:gd name="T24" fmla="*/ 2236 w 3377"/>
                <a:gd name="T25" fmla="*/ 1917 h 2117"/>
                <a:gd name="T26" fmla="*/ 2226 w 3377"/>
                <a:gd name="T27" fmla="*/ 1427 h 2117"/>
                <a:gd name="T28" fmla="*/ 2679 w 3377"/>
                <a:gd name="T29" fmla="*/ 1261 h 2117"/>
                <a:gd name="T30" fmla="*/ 2426 w 3377"/>
                <a:gd name="T31" fmla="*/ 1043 h 2117"/>
                <a:gd name="T32" fmla="*/ 2527 w 3377"/>
                <a:gd name="T33" fmla="*/ 1343 h 2117"/>
                <a:gd name="T34" fmla="*/ 2186 w 3377"/>
                <a:gd name="T35" fmla="*/ 1293 h 2117"/>
                <a:gd name="T36" fmla="*/ 2052 w 3377"/>
                <a:gd name="T37" fmla="*/ 603 h 2117"/>
                <a:gd name="T38" fmla="*/ 1696 w 3377"/>
                <a:gd name="T39" fmla="*/ 456 h 2117"/>
                <a:gd name="T40" fmla="*/ 1864 w 3377"/>
                <a:gd name="T41" fmla="*/ 721 h 2117"/>
                <a:gd name="T42" fmla="*/ 2103 w 3377"/>
                <a:gd name="T43" fmla="*/ 749 h 2117"/>
                <a:gd name="T44" fmla="*/ 2062 w 3377"/>
                <a:gd name="T45" fmla="*/ 1893 h 2117"/>
                <a:gd name="T46" fmla="*/ 1394 w 3377"/>
                <a:gd name="T47" fmla="*/ 1935 h 2117"/>
                <a:gd name="T48" fmla="*/ 1176 w 3377"/>
                <a:gd name="T49" fmla="*/ 1892 h 2117"/>
                <a:gd name="T50" fmla="*/ 1015 w 3377"/>
                <a:gd name="T51" fmla="*/ 1227 h 2117"/>
                <a:gd name="T52" fmla="*/ 822 w 3377"/>
                <a:gd name="T53" fmla="*/ 1162 h 2117"/>
                <a:gd name="T54" fmla="*/ 740 w 3377"/>
                <a:gd name="T55" fmla="*/ 1443 h 2117"/>
                <a:gd name="T56" fmla="*/ 993 w 3377"/>
                <a:gd name="T57" fmla="*/ 1308 h 2117"/>
                <a:gd name="T58" fmla="*/ 1015 w 3377"/>
                <a:gd name="T59" fmla="*/ 1867 h 2117"/>
                <a:gd name="T60" fmla="*/ 305 w 3377"/>
                <a:gd name="T61" fmla="*/ 1652 h 2117"/>
                <a:gd name="T62" fmla="*/ 550 w 3377"/>
                <a:gd name="T63" fmla="*/ 714 h 2117"/>
                <a:gd name="T64" fmla="*/ 1082 w 3377"/>
                <a:gd name="T65" fmla="*/ 305 h 2117"/>
                <a:gd name="T66" fmla="*/ 1114 w 3377"/>
                <a:gd name="T67" fmla="*/ 913 h 2117"/>
                <a:gd name="T68" fmla="*/ 1543 w 3377"/>
                <a:gd name="T69" fmla="*/ 1100 h 2117"/>
                <a:gd name="T70" fmla="*/ 1397 w 3377"/>
                <a:gd name="T71" fmla="*/ 1463 h 2117"/>
                <a:gd name="T72" fmla="*/ 1668 w 3377"/>
                <a:gd name="T73" fmla="*/ 1282 h 2117"/>
                <a:gd name="T74" fmla="*/ 1509 w 3377"/>
                <a:gd name="T75" fmla="*/ 965 h 2117"/>
                <a:gd name="T76" fmla="*/ 1197 w 3377"/>
                <a:gd name="T77" fmla="*/ 310 h 2117"/>
                <a:gd name="T78" fmla="*/ 1777 w 3377"/>
                <a:gd name="T79" fmla="*/ 185 h 2117"/>
                <a:gd name="T80" fmla="*/ 2792 w 3377"/>
                <a:gd name="T81" fmla="*/ 592 h 2117"/>
                <a:gd name="T82" fmla="*/ 3159 w 3377"/>
                <a:gd name="T83" fmla="*/ 1018 h 2117"/>
                <a:gd name="T84" fmla="*/ 2500 w 3377"/>
                <a:gd name="T85" fmla="*/ 1089 h 2117"/>
                <a:gd name="T86" fmla="*/ 2613 w 3377"/>
                <a:gd name="T87" fmla="*/ 1198 h 2117"/>
                <a:gd name="T88" fmla="*/ 1578 w 3377"/>
                <a:gd name="T89" fmla="*/ 646 h 2117"/>
                <a:gd name="T90" fmla="*/ 782 w 3377"/>
                <a:gd name="T91" fmla="*/ 1269 h 2117"/>
                <a:gd name="T92" fmla="*/ 669 w 3377"/>
                <a:gd name="T93" fmla="*/ 1156 h 2117"/>
                <a:gd name="T94" fmla="*/ 1699 w 3377"/>
                <a:gd name="T95" fmla="*/ 1452 h 2117"/>
                <a:gd name="T96" fmla="*/ 1587 w 3377"/>
                <a:gd name="T97" fmla="*/ 1337 h 2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77" h="2117">
                  <a:moveTo>
                    <a:pt x="3270" y="1011"/>
                  </a:moveTo>
                  <a:cubicBezTo>
                    <a:pt x="3205" y="883"/>
                    <a:pt x="3105" y="792"/>
                    <a:pt x="2984" y="726"/>
                  </a:cubicBezTo>
                  <a:cubicBezTo>
                    <a:pt x="2961" y="714"/>
                    <a:pt x="2947" y="698"/>
                    <a:pt x="2939" y="672"/>
                  </a:cubicBezTo>
                  <a:cubicBezTo>
                    <a:pt x="2923" y="621"/>
                    <a:pt x="2902" y="572"/>
                    <a:pt x="2876" y="525"/>
                  </a:cubicBezTo>
                  <a:cubicBezTo>
                    <a:pt x="2757" y="314"/>
                    <a:pt x="2590" y="183"/>
                    <a:pt x="2349" y="180"/>
                  </a:cubicBezTo>
                  <a:cubicBezTo>
                    <a:pt x="2330" y="180"/>
                    <a:pt x="2316" y="172"/>
                    <a:pt x="2301" y="161"/>
                  </a:cubicBezTo>
                  <a:cubicBezTo>
                    <a:pt x="2142" y="50"/>
                    <a:pt x="1972" y="0"/>
                    <a:pt x="1784" y="63"/>
                  </a:cubicBezTo>
                  <a:cubicBezTo>
                    <a:pt x="1738" y="79"/>
                    <a:pt x="1698" y="80"/>
                    <a:pt x="1651" y="64"/>
                  </a:cubicBezTo>
                  <a:cubicBezTo>
                    <a:pt x="1482" y="9"/>
                    <a:pt x="1327" y="55"/>
                    <a:pt x="1182" y="152"/>
                  </a:cubicBezTo>
                  <a:cubicBezTo>
                    <a:pt x="1162" y="166"/>
                    <a:pt x="1063" y="198"/>
                    <a:pt x="1037" y="199"/>
                  </a:cubicBezTo>
                  <a:cubicBezTo>
                    <a:pt x="1010" y="201"/>
                    <a:pt x="983" y="198"/>
                    <a:pt x="956" y="204"/>
                  </a:cubicBezTo>
                  <a:cubicBezTo>
                    <a:pt x="729" y="252"/>
                    <a:pt x="581" y="398"/>
                    <a:pt x="499" y="624"/>
                  </a:cubicBezTo>
                  <a:cubicBezTo>
                    <a:pt x="492" y="643"/>
                    <a:pt x="483" y="657"/>
                    <a:pt x="465" y="665"/>
                  </a:cubicBezTo>
                  <a:cubicBezTo>
                    <a:pt x="430" y="681"/>
                    <a:pt x="395" y="698"/>
                    <a:pt x="362" y="716"/>
                  </a:cubicBezTo>
                  <a:cubicBezTo>
                    <a:pt x="128" y="848"/>
                    <a:pt x="0" y="1102"/>
                    <a:pt x="33" y="1377"/>
                  </a:cubicBezTo>
                  <a:cubicBezTo>
                    <a:pt x="50" y="1515"/>
                    <a:pt x="104" y="1637"/>
                    <a:pt x="201" y="1732"/>
                  </a:cubicBezTo>
                  <a:cubicBezTo>
                    <a:pt x="348" y="1876"/>
                    <a:pt x="520" y="1914"/>
                    <a:pt x="712" y="1848"/>
                  </a:cubicBezTo>
                  <a:cubicBezTo>
                    <a:pt x="734" y="1840"/>
                    <a:pt x="750" y="1843"/>
                    <a:pt x="768" y="1859"/>
                  </a:cubicBezTo>
                  <a:cubicBezTo>
                    <a:pt x="826" y="1911"/>
                    <a:pt x="893" y="1949"/>
                    <a:pt x="965" y="1976"/>
                  </a:cubicBezTo>
                  <a:cubicBezTo>
                    <a:pt x="989" y="1985"/>
                    <a:pt x="1097" y="2008"/>
                    <a:pt x="1137" y="2004"/>
                  </a:cubicBezTo>
                  <a:cubicBezTo>
                    <a:pt x="1169" y="2001"/>
                    <a:pt x="1200" y="1996"/>
                    <a:pt x="1230" y="1989"/>
                  </a:cubicBezTo>
                  <a:cubicBezTo>
                    <a:pt x="1249" y="1985"/>
                    <a:pt x="1264" y="1987"/>
                    <a:pt x="1279" y="1999"/>
                  </a:cubicBezTo>
                  <a:cubicBezTo>
                    <a:pt x="1308" y="2022"/>
                    <a:pt x="1339" y="2039"/>
                    <a:pt x="1372" y="2054"/>
                  </a:cubicBezTo>
                  <a:cubicBezTo>
                    <a:pt x="1489" y="2105"/>
                    <a:pt x="1611" y="2117"/>
                    <a:pt x="1735" y="2108"/>
                  </a:cubicBezTo>
                  <a:cubicBezTo>
                    <a:pt x="1833" y="2100"/>
                    <a:pt x="1928" y="2075"/>
                    <a:pt x="2011" y="2018"/>
                  </a:cubicBezTo>
                  <a:cubicBezTo>
                    <a:pt x="2038" y="1999"/>
                    <a:pt x="2060" y="1991"/>
                    <a:pt x="2091" y="2006"/>
                  </a:cubicBezTo>
                  <a:cubicBezTo>
                    <a:pt x="2130" y="2024"/>
                    <a:pt x="2227" y="2037"/>
                    <a:pt x="2277" y="2033"/>
                  </a:cubicBezTo>
                  <a:cubicBezTo>
                    <a:pt x="2280" y="2032"/>
                    <a:pt x="2284" y="2032"/>
                    <a:pt x="2287" y="2032"/>
                  </a:cubicBezTo>
                  <a:cubicBezTo>
                    <a:pt x="2435" y="2012"/>
                    <a:pt x="2562" y="1948"/>
                    <a:pt x="2662" y="1829"/>
                  </a:cubicBezTo>
                  <a:cubicBezTo>
                    <a:pt x="2676" y="1812"/>
                    <a:pt x="2690" y="1808"/>
                    <a:pt x="2710" y="1816"/>
                  </a:cubicBezTo>
                  <a:cubicBezTo>
                    <a:pt x="2753" y="1832"/>
                    <a:pt x="2798" y="1841"/>
                    <a:pt x="2844" y="1841"/>
                  </a:cubicBezTo>
                  <a:cubicBezTo>
                    <a:pt x="2993" y="1839"/>
                    <a:pt x="3112" y="1772"/>
                    <a:pt x="3207" y="1652"/>
                  </a:cubicBezTo>
                  <a:cubicBezTo>
                    <a:pt x="3352" y="1468"/>
                    <a:pt x="3377" y="1220"/>
                    <a:pt x="3270" y="1011"/>
                  </a:cubicBezTo>
                  <a:close/>
                  <a:moveTo>
                    <a:pt x="3100" y="1582"/>
                  </a:moveTo>
                  <a:cubicBezTo>
                    <a:pt x="3012" y="1687"/>
                    <a:pt x="2901" y="1746"/>
                    <a:pt x="2762" y="1748"/>
                  </a:cubicBezTo>
                  <a:cubicBezTo>
                    <a:pt x="2720" y="1748"/>
                    <a:pt x="2678" y="1740"/>
                    <a:pt x="2638" y="1726"/>
                  </a:cubicBezTo>
                  <a:cubicBezTo>
                    <a:pt x="2619" y="1719"/>
                    <a:pt x="2607" y="1723"/>
                    <a:pt x="2593" y="1738"/>
                  </a:cubicBezTo>
                  <a:cubicBezTo>
                    <a:pt x="2501" y="1843"/>
                    <a:pt x="2382" y="1898"/>
                    <a:pt x="2245" y="1916"/>
                  </a:cubicBezTo>
                  <a:cubicBezTo>
                    <a:pt x="2242" y="1916"/>
                    <a:pt x="2239" y="1916"/>
                    <a:pt x="2236" y="1917"/>
                  </a:cubicBezTo>
                  <a:cubicBezTo>
                    <a:pt x="2189" y="1920"/>
                    <a:pt x="2186" y="1918"/>
                    <a:pt x="2186" y="1870"/>
                  </a:cubicBezTo>
                  <a:cubicBezTo>
                    <a:pt x="2186" y="1736"/>
                    <a:pt x="2187" y="1601"/>
                    <a:pt x="2186" y="1466"/>
                  </a:cubicBezTo>
                  <a:cubicBezTo>
                    <a:pt x="2185" y="1436"/>
                    <a:pt x="2195" y="1426"/>
                    <a:pt x="2226" y="1427"/>
                  </a:cubicBezTo>
                  <a:cubicBezTo>
                    <a:pt x="2322" y="1428"/>
                    <a:pt x="2419" y="1428"/>
                    <a:pt x="2515" y="1427"/>
                  </a:cubicBezTo>
                  <a:cubicBezTo>
                    <a:pt x="2602" y="1427"/>
                    <a:pt x="2648" y="1384"/>
                    <a:pt x="2651" y="1298"/>
                  </a:cubicBezTo>
                  <a:cubicBezTo>
                    <a:pt x="2652" y="1278"/>
                    <a:pt x="2660" y="1268"/>
                    <a:pt x="2679" y="1261"/>
                  </a:cubicBezTo>
                  <a:cubicBezTo>
                    <a:pt x="2766" y="1227"/>
                    <a:pt x="2815" y="1140"/>
                    <a:pt x="2798" y="1051"/>
                  </a:cubicBezTo>
                  <a:cubicBezTo>
                    <a:pt x="2780" y="959"/>
                    <a:pt x="2704" y="895"/>
                    <a:pt x="2611" y="894"/>
                  </a:cubicBezTo>
                  <a:cubicBezTo>
                    <a:pt x="2525" y="893"/>
                    <a:pt x="2446" y="957"/>
                    <a:pt x="2426" y="1043"/>
                  </a:cubicBezTo>
                  <a:cubicBezTo>
                    <a:pt x="2406" y="1132"/>
                    <a:pt x="2450" y="1220"/>
                    <a:pt x="2536" y="1258"/>
                  </a:cubicBezTo>
                  <a:cubicBezTo>
                    <a:pt x="2556" y="1267"/>
                    <a:pt x="2572" y="1275"/>
                    <a:pt x="2568" y="1301"/>
                  </a:cubicBezTo>
                  <a:cubicBezTo>
                    <a:pt x="2565" y="1327"/>
                    <a:pt x="2553" y="1343"/>
                    <a:pt x="2527" y="1343"/>
                  </a:cubicBezTo>
                  <a:cubicBezTo>
                    <a:pt x="2421" y="1344"/>
                    <a:pt x="2316" y="1344"/>
                    <a:pt x="2210" y="1344"/>
                  </a:cubicBezTo>
                  <a:cubicBezTo>
                    <a:pt x="2194" y="1344"/>
                    <a:pt x="2186" y="1336"/>
                    <a:pt x="2186" y="1320"/>
                  </a:cubicBezTo>
                  <a:cubicBezTo>
                    <a:pt x="2187" y="1311"/>
                    <a:pt x="2186" y="1302"/>
                    <a:pt x="2186" y="1293"/>
                  </a:cubicBezTo>
                  <a:cubicBezTo>
                    <a:pt x="2186" y="1117"/>
                    <a:pt x="2186" y="941"/>
                    <a:pt x="2186" y="765"/>
                  </a:cubicBezTo>
                  <a:cubicBezTo>
                    <a:pt x="2186" y="753"/>
                    <a:pt x="2187" y="741"/>
                    <a:pt x="2186" y="729"/>
                  </a:cubicBezTo>
                  <a:cubicBezTo>
                    <a:pt x="2179" y="649"/>
                    <a:pt x="2133" y="605"/>
                    <a:pt x="2052" y="603"/>
                  </a:cubicBezTo>
                  <a:cubicBezTo>
                    <a:pt x="2004" y="602"/>
                    <a:pt x="1956" y="602"/>
                    <a:pt x="1908" y="603"/>
                  </a:cubicBezTo>
                  <a:cubicBezTo>
                    <a:pt x="1887" y="604"/>
                    <a:pt x="1875" y="597"/>
                    <a:pt x="1867" y="577"/>
                  </a:cubicBezTo>
                  <a:cubicBezTo>
                    <a:pt x="1837" y="500"/>
                    <a:pt x="1778" y="459"/>
                    <a:pt x="1696" y="456"/>
                  </a:cubicBezTo>
                  <a:cubicBezTo>
                    <a:pt x="1616" y="454"/>
                    <a:pt x="1556" y="491"/>
                    <a:pt x="1521" y="562"/>
                  </a:cubicBezTo>
                  <a:cubicBezTo>
                    <a:pt x="1484" y="636"/>
                    <a:pt x="1495" y="707"/>
                    <a:pt x="1547" y="770"/>
                  </a:cubicBezTo>
                  <a:cubicBezTo>
                    <a:pt x="1634" y="876"/>
                    <a:pt x="1810" y="849"/>
                    <a:pt x="1864" y="721"/>
                  </a:cubicBezTo>
                  <a:cubicBezTo>
                    <a:pt x="1875" y="695"/>
                    <a:pt x="1888" y="685"/>
                    <a:pt x="1915" y="686"/>
                  </a:cubicBezTo>
                  <a:cubicBezTo>
                    <a:pt x="1957" y="688"/>
                    <a:pt x="2000" y="686"/>
                    <a:pt x="2042" y="687"/>
                  </a:cubicBezTo>
                  <a:cubicBezTo>
                    <a:pt x="2089" y="687"/>
                    <a:pt x="2103" y="701"/>
                    <a:pt x="2103" y="749"/>
                  </a:cubicBezTo>
                  <a:cubicBezTo>
                    <a:pt x="2103" y="936"/>
                    <a:pt x="2103" y="1123"/>
                    <a:pt x="2103" y="1309"/>
                  </a:cubicBezTo>
                  <a:cubicBezTo>
                    <a:pt x="2103" y="1494"/>
                    <a:pt x="2103" y="1679"/>
                    <a:pt x="2103" y="1864"/>
                  </a:cubicBezTo>
                  <a:cubicBezTo>
                    <a:pt x="2103" y="1905"/>
                    <a:pt x="2098" y="1909"/>
                    <a:pt x="2062" y="1893"/>
                  </a:cubicBezTo>
                  <a:cubicBezTo>
                    <a:pt x="2033" y="1880"/>
                    <a:pt x="2013" y="1887"/>
                    <a:pt x="1988" y="1904"/>
                  </a:cubicBezTo>
                  <a:cubicBezTo>
                    <a:pt x="1910" y="1954"/>
                    <a:pt x="1822" y="1976"/>
                    <a:pt x="1731" y="1983"/>
                  </a:cubicBezTo>
                  <a:cubicBezTo>
                    <a:pt x="1616" y="1991"/>
                    <a:pt x="1502" y="1980"/>
                    <a:pt x="1394" y="1935"/>
                  </a:cubicBezTo>
                  <a:cubicBezTo>
                    <a:pt x="1363" y="1922"/>
                    <a:pt x="1334" y="1907"/>
                    <a:pt x="1307" y="1887"/>
                  </a:cubicBezTo>
                  <a:cubicBezTo>
                    <a:pt x="1293" y="1877"/>
                    <a:pt x="1279" y="1875"/>
                    <a:pt x="1262" y="1879"/>
                  </a:cubicBezTo>
                  <a:cubicBezTo>
                    <a:pt x="1233" y="1885"/>
                    <a:pt x="1205" y="1889"/>
                    <a:pt x="1176" y="1892"/>
                  </a:cubicBezTo>
                  <a:cubicBezTo>
                    <a:pt x="1138" y="1895"/>
                    <a:pt x="1131" y="1888"/>
                    <a:pt x="1131" y="1851"/>
                  </a:cubicBezTo>
                  <a:cubicBezTo>
                    <a:pt x="1131" y="1688"/>
                    <a:pt x="1131" y="1525"/>
                    <a:pt x="1131" y="1362"/>
                  </a:cubicBezTo>
                  <a:cubicBezTo>
                    <a:pt x="1131" y="1281"/>
                    <a:pt x="1094" y="1240"/>
                    <a:pt x="1015" y="1227"/>
                  </a:cubicBezTo>
                  <a:cubicBezTo>
                    <a:pt x="1004" y="1226"/>
                    <a:pt x="993" y="1225"/>
                    <a:pt x="982" y="1225"/>
                  </a:cubicBezTo>
                  <a:cubicBezTo>
                    <a:pt x="970" y="1224"/>
                    <a:pt x="957" y="1223"/>
                    <a:pt x="945" y="1225"/>
                  </a:cubicBezTo>
                  <a:cubicBezTo>
                    <a:pt x="890" y="1231"/>
                    <a:pt x="852" y="1222"/>
                    <a:pt x="822" y="1162"/>
                  </a:cubicBezTo>
                  <a:cubicBezTo>
                    <a:pt x="778" y="1076"/>
                    <a:pt x="660" y="1054"/>
                    <a:pt x="574" y="1102"/>
                  </a:cubicBezTo>
                  <a:cubicBezTo>
                    <a:pt x="486" y="1153"/>
                    <a:pt x="453" y="1264"/>
                    <a:pt x="500" y="1357"/>
                  </a:cubicBezTo>
                  <a:cubicBezTo>
                    <a:pt x="543" y="1442"/>
                    <a:pt x="650" y="1480"/>
                    <a:pt x="740" y="1443"/>
                  </a:cubicBezTo>
                  <a:cubicBezTo>
                    <a:pt x="791" y="1422"/>
                    <a:pt x="826" y="1387"/>
                    <a:pt x="845" y="1336"/>
                  </a:cubicBezTo>
                  <a:cubicBezTo>
                    <a:pt x="853" y="1314"/>
                    <a:pt x="865" y="1307"/>
                    <a:pt x="887" y="1308"/>
                  </a:cubicBezTo>
                  <a:cubicBezTo>
                    <a:pt x="922" y="1309"/>
                    <a:pt x="957" y="1307"/>
                    <a:pt x="993" y="1308"/>
                  </a:cubicBezTo>
                  <a:cubicBezTo>
                    <a:pt x="1033" y="1310"/>
                    <a:pt x="1048" y="1325"/>
                    <a:pt x="1048" y="1364"/>
                  </a:cubicBezTo>
                  <a:cubicBezTo>
                    <a:pt x="1048" y="1524"/>
                    <a:pt x="1047" y="1684"/>
                    <a:pt x="1048" y="1844"/>
                  </a:cubicBezTo>
                  <a:cubicBezTo>
                    <a:pt x="1048" y="1871"/>
                    <a:pt x="1038" y="1875"/>
                    <a:pt x="1015" y="1867"/>
                  </a:cubicBezTo>
                  <a:cubicBezTo>
                    <a:pt x="948" y="1843"/>
                    <a:pt x="886" y="1810"/>
                    <a:pt x="832" y="1764"/>
                  </a:cubicBezTo>
                  <a:cubicBezTo>
                    <a:pt x="815" y="1750"/>
                    <a:pt x="801" y="1747"/>
                    <a:pt x="780" y="1754"/>
                  </a:cubicBezTo>
                  <a:cubicBezTo>
                    <a:pt x="602" y="1813"/>
                    <a:pt x="442" y="1779"/>
                    <a:pt x="305" y="1652"/>
                  </a:cubicBezTo>
                  <a:cubicBezTo>
                    <a:pt x="215" y="1569"/>
                    <a:pt x="164" y="1461"/>
                    <a:pt x="149" y="1340"/>
                  </a:cubicBezTo>
                  <a:cubicBezTo>
                    <a:pt x="118" y="1099"/>
                    <a:pt x="237" y="875"/>
                    <a:pt x="455" y="760"/>
                  </a:cubicBezTo>
                  <a:cubicBezTo>
                    <a:pt x="486" y="743"/>
                    <a:pt x="518" y="728"/>
                    <a:pt x="550" y="714"/>
                  </a:cubicBezTo>
                  <a:cubicBezTo>
                    <a:pt x="567" y="707"/>
                    <a:pt x="576" y="695"/>
                    <a:pt x="582" y="678"/>
                  </a:cubicBezTo>
                  <a:cubicBezTo>
                    <a:pt x="658" y="480"/>
                    <a:pt x="796" y="351"/>
                    <a:pt x="1007" y="309"/>
                  </a:cubicBezTo>
                  <a:cubicBezTo>
                    <a:pt x="1032" y="304"/>
                    <a:pt x="1057" y="306"/>
                    <a:pt x="1082" y="305"/>
                  </a:cubicBezTo>
                  <a:cubicBezTo>
                    <a:pt x="1106" y="304"/>
                    <a:pt x="1116" y="314"/>
                    <a:pt x="1114" y="337"/>
                  </a:cubicBezTo>
                  <a:cubicBezTo>
                    <a:pt x="1113" y="346"/>
                    <a:pt x="1114" y="355"/>
                    <a:pt x="1114" y="364"/>
                  </a:cubicBezTo>
                  <a:cubicBezTo>
                    <a:pt x="1114" y="547"/>
                    <a:pt x="1114" y="730"/>
                    <a:pt x="1114" y="913"/>
                  </a:cubicBezTo>
                  <a:cubicBezTo>
                    <a:pt x="1114" y="999"/>
                    <a:pt x="1162" y="1047"/>
                    <a:pt x="1249" y="1047"/>
                  </a:cubicBezTo>
                  <a:cubicBezTo>
                    <a:pt x="1330" y="1048"/>
                    <a:pt x="1410" y="1047"/>
                    <a:pt x="1490" y="1048"/>
                  </a:cubicBezTo>
                  <a:cubicBezTo>
                    <a:pt x="1531" y="1048"/>
                    <a:pt x="1543" y="1059"/>
                    <a:pt x="1543" y="1100"/>
                  </a:cubicBezTo>
                  <a:cubicBezTo>
                    <a:pt x="1543" y="1144"/>
                    <a:pt x="1542" y="1188"/>
                    <a:pt x="1543" y="1232"/>
                  </a:cubicBezTo>
                  <a:cubicBezTo>
                    <a:pt x="1544" y="1255"/>
                    <a:pt x="1536" y="1266"/>
                    <a:pt x="1515" y="1274"/>
                  </a:cubicBezTo>
                  <a:cubicBezTo>
                    <a:pt x="1435" y="1307"/>
                    <a:pt x="1394" y="1374"/>
                    <a:pt x="1397" y="1463"/>
                  </a:cubicBezTo>
                  <a:cubicBezTo>
                    <a:pt x="1400" y="1539"/>
                    <a:pt x="1450" y="1605"/>
                    <a:pt x="1524" y="1630"/>
                  </a:cubicBezTo>
                  <a:cubicBezTo>
                    <a:pt x="1618" y="1662"/>
                    <a:pt x="1721" y="1616"/>
                    <a:pt x="1759" y="1526"/>
                  </a:cubicBezTo>
                  <a:cubicBezTo>
                    <a:pt x="1799" y="1431"/>
                    <a:pt x="1761" y="1323"/>
                    <a:pt x="1668" y="1282"/>
                  </a:cubicBezTo>
                  <a:cubicBezTo>
                    <a:pt x="1633" y="1266"/>
                    <a:pt x="1623" y="1247"/>
                    <a:pt x="1626" y="1211"/>
                  </a:cubicBezTo>
                  <a:cubicBezTo>
                    <a:pt x="1628" y="1168"/>
                    <a:pt x="1627" y="1125"/>
                    <a:pt x="1626" y="1082"/>
                  </a:cubicBezTo>
                  <a:cubicBezTo>
                    <a:pt x="1624" y="1015"/>
                    <a:pt x="1576" y="966"/>
                    <a:pt x="1509" y="965"/>
                  </a:cubicBezTo>
                  <a:cubicBezTo>
                    <a:pt x="1426" y="963"/>
                    <a:pt x="1342" y="964"/>
                    <a:pt x="1259" y="964"/>
                  </a:cubicBezTo>
                  <a:cubicBezTo>
                    <a:pt x="1209" y="964"/>
                    <a:pt x="1198" y="953"/>
                    <a:pt x="1197" y="905"/>
                  </a:cubicBezTo>
                  <a:cubicBezTo>
                    <a:pt x="1197" y="706"/>
                    <a:pt x="1198" y="508"/>
                    <a:pt x="1197" y="310"/>
                  </a:cubicBezTo>
                  <a:cubicBezTo>
                    <a:pt x="1197" y="292"/>
                    <a:pt x="1198" y="275"/>
                    <a:pt x="1217" y="263"/>
                  </a:cubicBezTo>
                  <a:cubicBezTo>
                    <a:pt x="1352" y="178"/>
                    <a:pt x="1496" y="138"/>
                    <a:pt x="1653" y="186"/>
                  </a:cubicBezTo>
                  <a:cubicBezTo>
                    <a:pt x="1697" y="200"/>
                    <a:pt x="1734" y="199"/>
                    <a:pt x="1777" y="185"/>
                  </a:cubicBezTo>
                  <a:cubicBezTo>
                    <a:pt x="1952" y="130"/>
                    <a:pt x="2110" y="174"/>
                    <a:pt x="2258" y="272"/>
                  </a:cubicBezTo>
                  <a:cubicBezTo>
                    <a:pt x="2272" y="281"/>
                    <a:pt x="2285" y="288"/>
                    <a:pt x="2302" y="288"/>
                  </a:cubicBezTo>
                  <a:cubicBezTo>
                    <a:pt x="2526" y="291"/>
                    <a:pt x="2681" y="405"/>
                    <a:pt x="2792" y="592"/>
                  </a:cubicBezTo>
                  <a:cubicBezTo>
                    <a:pt x="2816" y="632"/>
                    <a:pt x="2836" y="676"/>
                    <a:pt x="2851" y="720"/>
                  </a:cubicBezTo>
                  <a:cubicBezTo>
                    <a:pt x="2859" y="743"/>
                    <a:pt x="2871" y="757"/>
                    <a:pt x="2893" y="768"/>
                  </a:cubicBezTo>
                  <a:cubicBezTo>
                    <a:pt x="3005" y="826"/>
                    <a:pt x="3098" y="906"/>
                    <a:pt x="3159" y="1018"/>
                  </a:cubicBezTo>
                  <a:cubicBezTo>
                    <a:pt x="3258" y="1202"/>
                    <a:pt x="3235" y="1420"/>
                    <a:pt x="3100" y="1582"/>
                  </a:cubicBezTo>
                  <a:close/>
                  <a:moveTo>
                    <a:pt x="2613" y="1198"/>
                  </a:moveTo>
                  <a:cubicBezTo>
                    <a:pt x="2552" y="1199"/>
                    <a:pt x="2501" y="1150"/>
                    <a:pt x="2500" y="1089"/>
                  </a:cubicBezTo>
                  <a:cubicBezTo>
                    <a:pt x="2499" y="1023"/>
                    <a:pt x="2547" y="972"/>
                    <a:pt x="2611" y="971"/>
                  </a:cubicBezTo>
                  <a:cubicBezTo>
                    <a:pt x="2670" y="970"/>
                    <a:pt x="2723" y="1022"/>
                    <a:pt x="2725" y="1082"/>
                  </a:cubicBezTo>
                  <a:cubicBezTo>
                    <a:pt x="2726" y="1143"/>
                    <a:pt x="2674" y="1197"/>
                    <a:pt x="2613" y="1198"/>
                  </a:cubicBezTo>
                  <a:close/>
                  <a:moveTo>
                    <a:pt x="1802" y="646"/>
                  </a:moveTo>
                  <a:cubicBezTo>
                    <a:pt x="1802" y="708"/>
                    <a:pt x="1752" y="759"/>
                    <a:pt x="1692" y="759"/>
                  </a:cubicBezTo>
                  <a:cubicBezTo>
                    <a:pt x="1630" y="759"/>
                    <a:pt x="1578" y="707"/>
                    <a:pt x="1578" y="646"/>
                  </a:cubicBezTo>
                  <a:cubicBezTo>
                    <a:pt x="1577" y="583"/>
                    <a:pt x="1628" y="533"/>
                    <a:pt x="1691" y="533"/>
                  </a:cubicBezTo>
                  <a:cubicBezTo>
                    <a:pt x="1755" y="533"/>
                    <a:pt x="1802" y="582"/>
                    <a:pt x="1802" y="646"/>
                  </a:cubicBezTo>
                  <a:close/>
                  <a:moveTo>
                    <a:pt x="782" y="1269"/>
                  </a:moveTo>
                  <a:cubicBezTo>
                    <a:pt x="781" y="1329"/>
                    <a:pt x="727" y="1381"/>
                    <a:pt x="666" y="1381"/>
                  </a:cubicBezTo>
                  <a:cubicBezTo>
                    <a:pt x="606" y="1380"/>
                    <a:pt x="552" y="1326"/>
                    <a:pt x="554" y="1266"/>
                  </a:cubicBezTo>
                  <a:cubicBezTo>
                    <a:pt x="556" y="1205"/>
                    <a:pt x="608" y="1155"/>
                    <a:pt x="669" y="1156"/>
                  </a:cubicBezTo>
                  <a:cubicBezTo>
                    <a:pt x="732" y="1156"/>
                    <a:pt x="782" y="1207"/>
                    <a:pt x="782" y="1269"/>
                  </a:cubicBezTo>
                  <a:close/>
                  <a:moveTo>
                    <a:pt x="1587" y="1337"/>
                  </a:moveTo>
                  <a:cubicBezTo>
                    <a:pt x="1648" y="1338"/>
                    <a:pt x="1699" y="1391"/>
                    <a:pt x="1699" y="1452"/>
                  </a:cubicBezTo>
                  <a:cubicBezTo>
                    <a:pt x="1699" y="1514"/>
                    <a:pt x="1649" y="1562"/>
                    <a:pt x="1584" y="1562"/>
                  </a:cubicBezTo>
                  <a:cubicBezTo>
                    <a:pt x="1523" y="1562"/>
                    <a:pt x="1473" y="1512"/>
                    <a:pt x="1473" y="1452"/>
                  </a:cubicBezTo>
                  <a:cubicBezTo>
                    <a:pt x="1473" y="1388"/>
                    <a:pt x="1524" y="1337"/>
                    <a:pt x="1587" y="13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5" name="Freeform 6"/>
            <p:cNvSpPr>
              <a:spLocks/>
            </p:cNvSpPr>
            <p:nvPr/>
          </p:nvSpPr>
          <p:spPr bwMode="auto">
            <a:xfrm>
              <a:off x="5308" y="2472"/>
              <a:ext cx="0" cy="544"/>
            </a:xfrm>
            <a:custGeom>
              <a:avLst/>
              <a:gdLst>
                <a:gd name="T0" fmla="*/ 560 h 1115"/>
                <a:gd name="T1" fmla="*/ 1115 h 1115"/>
                <a:gd name="T2" fmla="*/ 560 h 1115"/>
                <a:gd name="T3" fmla="*/ 0 h 1115"/>
                <a:gd name="T4" fmla="*/ 560 h 1115"/>
              </a:gdLst>
              <a:ahLst/>
              <a:cxnLst>
                <a:cxn ang="0">
                  <a:pos x="0" y="T0"/>
                </a:cxn>
                <a:cxn ang="0">
                  <a:pos x="0" y="T1"/>
                </a:cxn>
                <a:cxn ang="0">
                  <a:pos x="0" y="T2"/>
                </a:cxn>
                <a:cxn ang="0">
                  <a:pos x="0" y="T3"/>
                </a:cxn>
                <a:cxn ang="0">
                  <a:pos x="0" y="T4"/>
                </a:cxn>
              </a:cxnLst>
              <a:rect l="0" t="0" r="r" b="b"/>
              <a:pathLst>
                <a:path h="1115">
                  <a:moveTo>
                    <a:pt x="0" y="560"/>
                  </a:moveTo>
                  <a:cubicBezTo>
                    <a:pt x="0" y="745"/>
                    <a:pt x="0" y="930"/>
                    <a:pt x="0" y="1115"/>
                  </a:cubicBezTo>
                  <a:cubicBezTo>
                    <a:pt x="0" y="930"/>
                    <a:pt x="0" y="745"/>
                    <a:pt x="0" y="560"/>
                  </a:cubicBezTo>
                  <a:cubicBezTo>
                    <a:pt x="0" y="374"/>
                    <a:pt x="0" y="187"/>
                    <a:pt x="0" y="0"/>
                  </a:cubicBezTo>
                  <a:cubicBezTo>
                    <a:pt x="0" y="187"/>
                    <a:pt x="0" y="374"/>
                    <a:pt x="0" y="5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spTree>
    <p:extLst>
      <p:ext uri="{BB962C8B-B14F-4D97-AF65-F5344CB8AC3E}">
        <p14:creationId xmlns:p14="http://schemas.microsoft.com/office/powerpoint/2010/main" val="2420042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type="lt">
                                    <p:tmAbs val="50"/>
                                  </p:iterate>
                                  <p:childTnLst>
                                    <p:set>
                                      <p:cBhvr>
                                        <p:cTn id="6" dur="1" fill="hold">
                                          <p:stCondLst>
                                            <p:cond delay="0"/>
                                          </p:stCondLst>
                                        </p:cTn>
                                        <p:tgtEl>
                                          <p:spTgt spid="2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4"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Cognitive Services</a:t>
            </a:r>
          </a:p>
        </p:txBody>
      </p:sp>
      <p:sp>
        <p:nvSpPr>
          <p:cNvPr id="15" name="Rectangle 14"/>
          <p:cNvSpPr>
            <a:spLocks/>
          </p:cNvSpPr>
          <p:nvPr/>
        </p:nvSpPr>
        <p:spPr bwMode="auto">
          <a:xfrm>
            <a:off x="8055099" y="1261594"/>
            <a:ext cx="3987958" cy="7965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224" tIns="44611" rIns="89224" bIns="44611" numCol="1" spcCol="0" rtlCol="0" fromWordArt="0" anchor="ctr" anchorCtr="0" forceAA="0" compatLnSpc="1">
            <a:prstTxWarp prst="textNoShape">
              <a:avLst/>
            </a:prstTxWarp>
            <a:noAutofit/>
          </a:bodyPr>
          <a:lstStyle/>
          <a:p>
            <a:pPr marL="0" marR="0" lvl="0" indent="0" algn="r" defTabSz="909375" rtl="0" eaLnBrk="1" fontAlgn="auto" latinLnBrk="0" hangingPunct="1">
              <a:lnSpc>
                <a:spcPct val="100000"/>
              </a:lnSpc>
              <a:spcBef>
                <a:spcPts val="0"/>
              </a:spcBef>
              <a:spcAft>
                <a:spcPts val="0"/>
              </a:spcAft>
              <a:buClrTx/>
              <a:buSzTx/>
              <a:buFontTx/>
              <a:buNone/>
              <a:tabLst/>
              <a:defRPr/>
            </a:pPr>
            <a:endParaRPr kumimoji="0" lang="en-US" sz="1765" b="1" i="0" u="none" strike="noStrike" kern="0" cap="none" spc="0" normalizeH="0" baseline="0" noProof="0">
              <a:ln>
                <a:noFill/>
              </a:ln>
              <a:solidFill>
                <a:srgbClr val="FFB900"/>
              </a:solidFill>
              <a:effectLst/>
              <a:uLnTx/>
              <a:uFillTx/>
              <a:latin typeface="Segoe UI"/>
              <a:ea typeface="+mn-ea"/>
              <a:cs typeface="+mn-cs"/>
            </a:endParaRPr>
          </a:p>
        </p:txBody>
      </p:sp>
      <p:sp>
        <p:nvSpPr>
          <p:cNvPr id="16" name="Rectangle 15"/>
          <p:cNvSpPr>
            <a:spLocks/>
          </p:cNvSpPr>
          <p:nvPr/>
        </p:nvSpPr>
        <p:spPr bwMode="auto">
          <a:xfrm>
            <a:off x="8055099" y="1261594"/>
            <a:ext cx="3987958" cy="7965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224" tIns="44611" rIns="89224" bIns="44611" numCol="1" spcCol="0" rtlCol="0" fromWordArt="0" anchor="ctr" anchorCtr="0" forceAA="0" compatLnSpc="1">
            <a:prstTxWarp prst="textNoShape">
              <a:avLst/>
            </a:prstTxWarp>
            <a:noAutofit/>
          </a:bodyPr>
          <a:lstStyle/>
          <a:p>
            <a:pPr marL="0" marR="0" lvl="0" indent="0" algn="r" defTabSz="909375" rtl="0" eaLnBrk="1" fontAlgn="auto" latinLnBrk="0" hangingPunct="1">
              <a:lnSpc>
                <a:spcPct val="100000"/>
              </a:lnSpc>
              <a:spcBef>
                <a:spcPts val="0"/>
              </a:spcBef>
              <a:spcAft>
                <a:spcPts val="0"/>
              </a:spcAft>
              <a:buClrTx/>
              <a:buSzTx/>
              <a:buFontTx/>
              <a:buNone/>
              <a:tabLst/>
              <a:defRPr/>
            </a:pPr>
            <a:endParaRPr kumimoji="0" lang="en-US" sz="1765" b="1" i="0" u="none" strike="noStrike" kern="0" cap="none" spc="0" normalizeH="0" baseline="0" noProof="0">
              <a:ln>
                <a:noFill/>
              </a:ln>
              <a:solidFill>
                <a:srgbClr val="FFB900"/>
              </a:solidFill>
              <a:effectLst/>
              <a:uLnTx/>
              <a:uFillTx/>
              <a:latin typeface="Segoe UI"/>
              <a:ea typeface="+mn-ea"/>
              <a:cs typeface="+mn-cs"/>
            </a:endParaRPr>
          </a:p>
        </p:txBody>
      </p:sp>
      <p:grpSp>
        <p:nvGrpSpPr>
          <p:cNvPr id="7" name="Group 6"/>
          <p:cNvGrpSpPr/>
          <p:nvPr/>
        </p:nvGrpSpPr>
        <p:grpSpPr>
          <a:xfrm>
            <a:off x="463054" y="3657933"/>
            <a:ext cx="2141063" cy="639988"/>
            <a:chOff x="6827777" y="4411662"/>
            <a:chExt cx="2459932" cy="533400"/>
          </a:xfrm>
          <a:solidFill>
            <a:schemeClr val="tx1"/>
          </a:solidFill>
        </p:grpSpPr>
        <p:sp>
          <p:nvSpPr>
            <p:cNvPr id="10" name="Flowchart: Process 8"/>
            <p:cNvSpPr/>
            <p:nvPr/>
          </p:nvSpPr>
          <p:spPr bwMode="auto">
            <a:xfrm>
              <a:off x="6827777" y="4411662"/>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6" tIns="89616" rIns="33610" bIns="33610" rtlCol="0" anchor="b" anchorCtr="0"/>
            <a:lstStyle/>
            <a:p>
              <a:pPr marL="0" marR="0" lvl="0" indent="0" algn="ctr" defTabSz="91368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9" name="Rectangle 8"/>
            <p:cNvSpPr/>
            <p:nvPr/>
          </p:nvSpPr>
          <p:spPr>
            <a:xfrm>
              <a:off x="6996044" y="4520801"/>
              <a:ext cx="2121554" cy="329012"/>
            </a:xfrm>
            <a:prstGeom prst="rect">
              <a:avLst/>
            </a:prstGeom>
            <a:grpFill/>
            <a:ln w="9525" cap="flat" cmpd="sng" algn="ctr">
              <a:noFill/>
              <a:prstDash val="solid"/>
            </a:ln>
            <a:effectLst/>
          </p:spPr>
          <p:txBody>
            <a:bodyPr lIns="119299" tIns="59648" rIns="119299" bIns="59648" rtlCol="0" anchor="ctr"/>
            <a:lstStyle/>
            <a:p>
              <a:pPr marL="0" marR="0" lvl="0" indent="0" algn="l" defTabSz="896042"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Segoe UI Light"/>
                  <a:ea typeface="+mn-ea"/>
                  <a:cs typeface="+mn-cs"/>
                </a:rPr>
                <a:t>Emotion</a:t>
              </a:r>
            </a:p>
          </p:txBody>
        </p:sp>
      </p:grpSp>
      <p:grpSp>
        <p:nvGrpSpPr>
          <p:cNvPr id="12" name="Group 11"/>
          <p:cNvGrpSpPr/>
          <p:nvPr/>
        </p:nvGrpSpPr>
        <p:grpSpPr>
          <a:xfrm>
            <a:off x="2736302" y="3657933"/>
            <a:ext cx="2239961" cy="639988"/>
            <a:chOff x="9701909" y="5021262"/>
            <a:chExt cx="2459932" cy="533400"/>
          </a:xfrm>
          <a:solidFill>
            <a:schemeClr val="tx1"/>
          </a:solidFill>
        </p:grpSpPr>
        <p:sp>
          <p:nvSpPr>
            <p:cNvPr id="17" name="Flowchart: Process 8"/>
            <p:cNvSpPr/>
            <p:nvPr/>
          </p:nvSpPr>
          <p:spPr bwMode="auto">
            <a:xfrm>
              <a:off x="9701909" y="5021262"/>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6" tIns="89616" rIns="33610" bIns="33610" rtlCol="0" anchor="b" anchorCtr="0"/>
            <a:lstStyle/>
            <a:p>
              <a:pPr marL="0" marR="0" lvl="0" indent="0" algn="ctr" defTabSz="91368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14" name="Rectangle 13"/>
            <p:cNvSpPr/>
            <p:nvPr/>
          </p:nvSpPr>
          <p:spPr>
            <a:xfrm>
              <a:off x="9888747" y="5125889"/>
              <a:ext cx="2273093" cy="324146"/>
            </a:xfrm>
            <a:prstGeom prst="rect">
              <a:avLst/>
            </a:prstGeom>
            <a:grpFill/>
            <a:ln w="9525" cap="flat" cmpd="sng" algn="ctr">
              <a:noFill/>
              <a:prstDash val="solid"/>
            </a:ln>
            <a:effectLst/>
          </p:spPr>
          <p:txBody>
            <a:bodyPr lIns="119299" tIns="59648" rIns="119299" bIns="59648" rtlCol="0" anchor="ctr"/>
            <a:lstStyle/>
            <a:p>
              <a:pPr marL="0" marR="0" lvl="0" indent="0" algn="l" defTabSz="896042"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Segoe UI Light"/>
                  <a:ea typeface="+mn-ea"/>
                  <a:cs typeface="+mn-cs"/>
                </a:rPr>
                <a:t>Speaker Recognition</a:t>
              </a:r>
            </a:p>
          </p:txBody>
        </p:sp>
      </p:grpSp>
      <p:grpSp>
        <p:nvGrpSpPr>
          <p:cNvPr id="19" name="Group 18"/>
          <p:cNvGrpSpPr/>
          <p:nvPr/>
        </p:nvGrpSpPr>
        <p:grpSpPr>
          <a:xfrm>
            <a:off x="2736301" y="4385599"/>
            <a:ext cx="2239961" cy="639988"/>
            <a:chOff x="9701909" y="5630862"/>
            <a:chExt cx="2459932" cy="533400"/>
          </a:xfrm>
          <a:solidFill>
            <a:schemeClr val="tx1"/>
          </a:solidFill>
        </p:grpSpPr>
        <p:sp>
          <p:nvSpPr>
            <p:cNvPr id="22" name="Flowchart: Process 8"/>
            <p:cNvSpPr/>
            <p:nvPr/>
          </p:nvSpPr>
          <p:spPr bwMode="auto">
            <a:xfrm>
              <a:off x="9701909" y="5630862"/>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6" tIns="89616" rIns="33610" bIns="33610" rtlCol="0" anchor="b" anchorCtr="0"/>
            <a:lstStyle/>
            <a:p>
              <a:pPr marL="0" marR="0" lvl="0" indent="0" algn="ctr" defTabSz="91368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21" name="Rectangle 20"/>
            <p:cNvSpPr/>
            <p:nvPr/>
          </p:nvSpPr>
          <p:spPr>
            <a:xfrm>
              <a:off x="9838466" y="5631889"/>
              <a:ext cx="2162814" cy="530950"/>
            </a:xfrm>
            <a:prstGeom prst="rect">
              <a:avLst/>
            </a:prstGeom>
            <a:grpFill/>
            <a:ln w="9525" cap="flat" cmpd="sng" algn="ctr">
              <a:noFill/>
              <a:prstDash val="solid"/>
            </a:ln>
            <a:effectLst/>
          </p:spPr>
          <p:txBody>
            <a:bodyPr lIns="119299" tIns="59648" rIns="119299" bIns="59648" rtlCol="0" anchor="ctr"/>
            <a:lstStyle/>
            <a:p>
              <a:pPr marL="0" marR="0" lvl="0" indent="0" algn="l" defTabSz="896042"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Segoe UI Light"/>
                  <a:ea typeface="+mn-ea"/>
                  <a:cs typeface="+mn-cs"/>
                </a:rPr>
                <a:t>Speech</a:t>
              </a:r>
            </a:p>
          </p:txBody>
        </p:sp>
      </p:grpSp>
      <p:grpSp>
        <p:nvGrpSpPr>
          <p:cNvPr id="24" name="Group 23"/>
          <p:cNvGrpSpPr/>
          <p:nvPr/>
        </p:nvGrpSpPr>
        <p:grpSpPr>
          <a:xfrm>
            <a:off x="2731501" y="2930267"/>
            <a:ext cx="2243172" cy="639985"/>
            <a:chOff x="9701907" y="3192460"/>
            <a:chExt cx="2459932" cy="533400"/>
          </a:xfrm>
          <a:solidFill>
            <a:schemeClr val="tx1"/>
          </a:solidFill>
        </p:grpSpPr>
        <p:sp>
          <p:nvSpPr>
            <p:cNvPr id="27" name="Flowchart: Process 8"/>
            <p:cNvSpPr/>
            <p:nvPr/>
          </p:nvSpPr>
          <p:spPr bwMode="auto">
            <a:xfrm>
              <a:off x="9701907" y="3192460"/>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6" tIns="89616" rIns="33610" bIns="33610" rtlCol="0" anchor="b" anchorCtr="0"/>
            <a:lstStyle/>
            <a:p>
              <a:pPr marL="0" marR="0" lvl="0" indent="0" algn="ctr" defTabSz="91368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26" name="Rectangle 25"/>
            <p:cNvSpPr/>
            <p:nvPr/>
          </p:nvSpPr>
          <p:spPr>
            <a:xfrm>
              <a:off x="9836450" y="3268662"/>
              <a:ext cx="2321868" cy="388654"/>
            </a:xfrm>
            <a:prstGeom prst="rect">
              <a:avLst/>
            </a:prstGeom>
            <a:grpFill/>
            <a:ln w="9525" cap="flat" cmpd="sng" algn="ctr">
              <a:noFill/>
              <a:prstDash val="solid"/>
            </a:ln>
            <a:effectLst/>
          </p:spPr>
          <p:txBody>
            <a:bodyPr lIns="119299" tIns="59648" rIns="119299" bIns="59648" rtlCol="0" anchor="ctr"/>
            <a:lstStyle/>
            <a:p>
              <a:pPr marL="0" marR="0" lvl="0" indent="0" algn="l" defTabSz="896042"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Segoe UI Light"/>
                  <a:ea typeface="+mn-ea"/>
                  <a:cs typeface="+mn-cs"/>
                </a:rPr>
                <a:t>Custom Recognition</a:t>
              </a:r>
            </a:p>
          </p:txBody>
        </p:sp>
      </p:grpSp>
      <p:grpSp>
        <p:nvGrpSpPr>
          <p:cNvPr id="29" name="Group 28"/>
          <p:cNvGrpSpPr/>
          <p:nvPr/>
        </p:nvGrpSpPr>
        <p:grpSpPr>
          <a:xfrm>
            <a:off x="463054" y="2930267"/>
            <a:ext cx="2142075" cy="639988"/>
            <a:chOff x="6827776" y="3192468"/>
            <a:chExt cx="2459933" cy="533401"/>
          </a:xfrm>
          <a:solidFill>
            <a:schemeClr val="tx1"/>
          </a:solidFill>
        </p:grpSpPr>
        <p:sp>
          <p:nvSpPr>
            <p:cNvPr id="32" name="Flowchart: Process 8"/>
            <p:cNvSpPr/>
            <p:nvPr/>
          </p:nvSpPr>
          <p:spPr bwMode="auto">
            <a:xfrm>
              <a:off x="6827776" y="3192468"/>
              <a:ext cx="2459933" cy="53340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6" tIns="89616" rIns="33610" bIns="33610" rtlCol="0" anchor="b" anchorCtr="0"/>
            <a:lstStyle/>
            <a:p>
              <a:pPr marL="0" marR="0" lvl="0" indent="0" algn="ctr" defTabSz="91368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31" name="Rectangle 30"/>
            <p:cNvSpPr/>
            <p:nvPr/>
          </p:nvSpPr>
          <p:spPr>
            <a:xfrm>
              <a:off x="6986793" y="3268665"/>
              <a:ext cx="2130806" cy="388654"/>
            </a:xfrm>
            <a:prstGeom prst="rect">
              <a:avLst/>
            </a:prstGeom>
            <a:grpFill/>
            <a:ln w="9525" cap="flat" cmpd="sng" algn="ctr">
              <a:noFill/>
              <a:prstDash val="solid"/>
            </a:ln>
            <a:effectLst/>
          </p:spPr>
          <p:txBody>
            <a:bodyPr lIns="119299" tIns="59648" rIns="119299" bIns="59648" rtlCol="0" anchor="ctr"/>
            <a:lstStyle/>
            <a:p>
              <a:pPr marL="0" marR="0" lvl="0" indent="0" algn="l" defTabSz="896042"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Segoe UI Light"/>
                  <a:ea typeface="+mn-ea"/>
                  <a:cs typeface="+mn-cs"/>
                </a:rPr>
                <a:t>Computer Vision</a:t>
              </a:r>
            </a:p>
          </p:txBody>
        </p:sp>
      </p:grpSp>
      <p:grpSp>
        <p:nvGrpSpPr>
          <p:cNvPr id="34" name="Group 33"/>
          <p:cNvGrpSpPr/>
          <p:nvPr/>
        </p:nvGrpSpPr>
        <p:grpSpPr>
          <a:xfrm>
            <a:off x="463054" y="4385599"/>
            <a:ext cx="2143454" cy="639988"/>
            <a:chOff x="6827777" y="3802062"/>
            <a:chExt cx="2459932" cy="533400"/>
          </a:xfrm>
          <a:solidFill>
            <a:schemeClr val="tx1"/>
          </a:solidFill>
        </p:grpSpPr>
        <p:sp>
          <p:nvSpPr>
            <p:cNvPr id="37" name="Flowchart: Process 8"/>
            <p:cNvSpPr/>
            <p:nvPr/>
          </p:nvSpPr>
          <p:spPr bwMode="auto">
            <a:xfrm>
              <a:off x="6827777" y="3802062"/>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6" tIns="89616" rIns="33610" bIns="33610" rtlCol="0" anchor="b" anchorCtr="0"/>
            <a:lstStyle/>
            <a:p>
              <a:pPr marL="0" marR="0" lvl="0" indent="0" algn="ctr" defTabSz="91368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36" name="Rectangle 35"/>
            <p:cNvSpPr/>
            <p:nvPr/>
          </p:nvSpPr>
          <p:spPr>
            <a:xfrm>
              <a:off x="7014491" y="3892910"/>
              <a:ext cx="2103108" cy="388654"/>
            </a:xfrm>
            <a:prstGeom prst="rect">
              <a:avLst/>
            </a:prstGeom>
            <a:grpFill/>
            <a:ln w="9525" cap="flat" cmpd="sng" algn="ctr">
              <a:noFill/>
              <a:prstDash val="solid"/>
            </a:ln>
            <a:effectLst/>
          </p:spPr>
          <p:txBody>
            <a:bodyPr lIns="119299" tIns="59648" rIns="119299" bIns="59648" rtlCol="0" anchor="ctr"/>
            <a:lstStyle/>
            <a:p>
              <a:pPr marL="0" marR="0" lvl="0" indent="0" algn="l" defTabSz="896042"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Segoe UI Light"/>
                  <a:ea typeface="+mn-ea"/>
                  <a:cs typeface="+mn-cs"/>
                </a:rPr>
                <a:t>Face</a:t>
              </a:r>
            </a:p>
          </p:txBody>
        </p:sp>
      </p:grpSp>
      <p:grpSp>
        <p:nvGrpSpPr>
          <p:cNvPr id="39" name="Group 38"/>
          <p:cNvGrpSpPr/>
          <p:nvPr/>
        </p:nvGrpSpPr>
        <p:grpSpPr>
          <a:xfrm>
            <a:off x="463054" y="5113265"/>
            <a:ext cx="2141064" cy="639988"/>
            <a:chOff x="6827777" y="3802062"/>
            <a:chExt cx="2459932" cy="533400"/>
          </a:xfrm>
          <a:solidFill>
            <a:schemeClr val="tx1"/>
          </a:solidFill>
        </p:grpSpPr>
        <p:sp>
          <p:nvSpPr>
            <p:cNvPr id="42" name="Flowchart: Process 8"/>
            <p:cNvSpPr/>
            <p:nvPr/>
          </p:nvSpPr>
          <p:spPr bwMode="auto">
            <a:xfrm>
              <a:off x="6827777" y="3802062"/>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6" tIns="89616" rIns="33610" bIns="33610" rtlCol="0" anchor="b" anchorCtr="0"/>
            <a:lstStyle/>
            <a:p>
              <a:pPr marL="0" marR="0" lvl="0" indent="0" algn="ctr" defTabSz="91368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1" name="Rectangle 40"/>
            <p:cNvSpPr/>
            <p:nvPr/>
          </p:nvSpPr>
          <p:spPr>
            <a:xfrm>
              <a:off x="6994719" y="3892910"/>
              <a:ext cx="2122880" cy="388654"/>
            </a:xfrm>
            <a:prstGeom prst="rect">
              <a:avLst/>
            </a:prstGeom>
            <a:grpFill/>
            <a:ln w="9525" cap="flat" cmpd="sng" algn="ctr">
              <a:noFill/>
              <a:prstDash val="solid"/>
            </a:ln>
            <a:effectLst/>
          </p:spPr>
          <p:txBody>
            <a:bodyPr lIns="119299" tIns="59648" rIns="119299" bIns="59648" rtlCol="0" anchor="ctr"/>
            <a:lstStyle/>
            <a:p>
              <a:pPr marL="0" marR="0" lvl="0" indent="0" algn="l" defTabSz="896042"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Segoe UI Light"/>
                  <a:ea typeface="+mn-ea"/>
                  <a:cs typeface="+mn-cs"/>
                </a:rPr>
                <a:t>Video</a:t>
              </a:r>
            </a:p>
          </p:txBody>
        </p:sp>
      </p:grpSp>
      <p:pic>
        <p:nvPicPr>
          <p:cNvPr id="44" name="Picture 4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54787" y="2334672"/>
            <a:ext cx="302355" cy="366791"/>
          </a:xfrm>
          <a:prstGeom prst="rect">
            <a:avLst/>
          </a:prstGeom>
        </p:spPr>
      </p:pic>
      <p:sp>
        <p:nvSpPr>
          <p:cNvPr id="45" name="Right Bracket 44"/>
          <p:cNvSpPr/>
          <p:nvPr/>
        </p:nvSpPr>
        <p:spPr>
          <a:xfrm rot="16200000">
            <a:off x="6055476" y="-3810186"/>
            <a:ext cx="214117" cy="11811002"/>
          </a:xfrm>
          <a:prstGeom prst="rightBracket">
            <a:avLst>
              <a:gd name="adj" fmla="val 78933"/>
            </a:avLst>
          </a:prstGeom>
          <a:ln w="28575"/>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black"/>
              </a:solidFill>
              <a:effectLst/>
              <a:uLnTx/>
              <a:uFillTx/>
              <a:latin typeface="Segoe UI"/>
              <a:ea typeface="+mn-ea"/>
              <a:cs typeface="+mn-cs"/>
            </a:endParaRPr>
          </a:p>
        </p:txBody>
      </p:sp>
      <p:sp>
        <p:nvSpPr>
          <p:cNvPr id="46" name="Rectangle 45"/>
          <p:cNvSpPr/>
          <p:nvPr/>
        </p:nvSpPr>
        <p:spPr>
          <a:xfrm>
            <a:off x="274639" y="1328270"/>
            <a:ext cx="11889564" cy="568792"/>
          </a:xfrm>
          <a:prstGeom prst="rect">
            <a:avLst/>
          </a:prstGeom>
          <a:solidFill>
            <a:schemeClr val="tx1"/>
          </a:solidFill>
          <a:ln w="25400" cap="flat" cmpd="sng" algn="ctr">
            <a:noFill/>
            <a:prstDash val="solid"/>
          </a:ln>
          <a:effectLst/>
        </p:spPr>
        <p:txBody>
          <a:bodyPr lIns="119315" tIns="59657" rIns="119315" bIns="59657"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896214" rtl="0" eaLnBrk="1" fontAlgn="auto" latinLnBrk="0" hangingPunct="1">
              <a:lnSpc>
                <a:spcPct val="100000"/>
              </a:lnSpc>
              <a:spcBef>
                <a:spcPts val="0"/>
              </a:spcBef>
              <a:spcAft>
                <a:spcPts val="0"/>
              </a:spcAft>
              <a:buClrTx/>
              <a:buSzTx/>
              <a:buFontTx/>
              <a:buNone/>
              <a:tabLst/>
              <a:defRPr/>
            </a:pPr>
            <a:r>
              <a:rPr kumimoji="0" lang="en-US" sz="3400" b="1" i="0" u="none" strike="noStrike" kern="0" cap="none" spc="0" normalizeH="0" baseline="0" noProof="0" dirty="0">
                <a:ln>
                  <a:noFill/>
                </a:ln>
                <a:solidFill>
                  <a:srgbClr val="FFFFFF"/>
                </a:solidFill>
                <a:effectLst/>
                <a:uLnTx/>
                <a:uFillTx/>
                <a:latin typeface="Segoe UI Light"/>
                <a:ea typeface="+mn-ea"/>
                <a:cs typeface="+mn-cs"/>
              </a:rPr>
              <a:t>microsoft.com/cognitive</a:t>
            </a:r>
          </a:p>
        </p:txBody>
      </p:sp>
      <p:grpSp>
        <p:nvGrpSpPr>
          <p:cNvPr id="48" name="Group 47"/>
          <p:cNvGrpSpPr/>
          <p:nvPr/>
        </p:nvGrpSpPr>
        <p:grpSpPr>
          <a:xfrm>
            <a:off x="9809120" y="2212081"/>
            <a:ext cx="2222405" cy="639989"/>
            <a:chOff x="803519" y="1881281"/>
            <a:chExt cx="2222721" cy="640080"/>
          </a:xfrm>
        </p:grpSpPr>
        <p:sp>
          <p:nvSpPr>
            <p:cNvPr id="50" name="Rectangle 49"/>
            <p:cNvSpPr/>
            <p:nvPr/>
          </p:nvSpPr>
          <p:spPr>
            <a:xfrm>
              <a:off x="803519" y="1881281"/>
              <a:ext cx="2222721" cy="640080"/>
            </a:xfrm>
            <a:prstGeom prst="rect">
              <a:avLst/>
            </a:prstGeom>
            <a:solidFill>
              <a:srgbClr val="009580"/>
            </a:solidFill>
            <a:ln w="9525" cap="flat" cmpd="sng" algn="ctr">
              <a:noFill/>
              <a:prstDash val="solid"/>
            </a:ln>
            <a:effectLst/>
          </p:spPr>
          <p:txBody>
            <a:bodyPr lIns="119299" tIns="59648" rIns="119299" bIns="59648"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endParaRPr>
            </a:p>
          </p:txBody>
        </p:sp>
        <p:sp>
          <p:nvSpPr>
            <p:cNvPr id="51" name="TextBox 50"/>
            <p:cNvSpPr txBox="1"/>
            <p:nvPr/>
          </p:nvSpPr>
          <p:spPr>
            <a:xfrm>
              <a:off x="1202293" y="1886159"/>
              <a:ext cx="1402359" cy="627912"/>
            </a:xfrm>
            <a:prstGeom prst="rect">
              <a:avLst/>
            </a:prstGeom>
            <a:solidFill>
              <a:srgbClr val="009580"/>
            </a:solidFill>
            <a:ln>
              <a:noFill/>
            </a:ln>
          </p:spPr>
          <p:txBody>
            <a:bodyPr wrap="square" lIns="182854" tIns="146283" rIns="182854" bIns="146283" rtlCol="0" anchor="ctr">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Search</a:t>
              </a:r>
            </a:p>
          </p:txBody>
        </p:sp>
      </p:grpSp>
      <p:grpSp>
        <p:nvGrpSpPr>
          <p:cNvPr id="54" name="Group 53"/>
          <p:cNvGrpSpPr/>
          <p:nvPr/>
        </p:nvGrpSpPr>
        <p:grpSpPr>
          <a:xfrm>
            <a:off x="2736251" y="2204907"/>
            <a:ext cx="2259962" cy="639989"/>
            <a:chOff x="803519" y="1881281"/>
            <a:chExt cx="2227717" cy="640080"/>
          </a:xfrm>
        </p:grpSpPr>
        <p:sp>
          <p:nvSpPr>
            <p:cNvPr id="57" name="Rectangle 56"/>
            <p:cNvSpPr/>
            <p:nvPr/>
          </p:nvSpPr>
          <p:spPr>
            <a:xfrm>
              <a:off x="803519" y="1881281"/>
              <a:ext cx="2227717" cy="640080"/>
            </a:xfrm>
            <a:prstGeom prst="rect">
              <a:avLst/>
            </a:prstGeom>
            <a:solidFill>
              <a:srgbClr val="009580"/>
            </a:solidFill>
            <a:ln w="9525" cap="flat" cmpd="sng" algn="ctr">
              <a:noFill/>
              <a:prstDash val="solid"/>
            </a:ln>
            <a:effectLst/>
          </p:spPr>
          <p:txBody>
            <a:bodyPr lIns="119299" tIns="59648" rIns="119299" bIns="59648"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endParaRPr>
            </a:p>
          </p:txBody>
        </p:sp>
        <p:sp>
          <p:nvSpPr>
            <p:cNvPr id="58" name="TextBox 57"/>
            <p:cNvSpPr txBox="1"/>
            <p:nvPr/>
          </p:nvSpPr>
          <p:spPr>
            <a:xfrm>
              <a:off x="1213136" y="1886159"/>
              <a:ext cx="1533417" cy="627912"/>
            </a:xfrm>
            <a:prstGeom prst="rect">
              <a:avLst/>
            </a:prstGeom>
            <a:solidFill>
              <a:srgbClr val="009580"/>
            </a:solidFill>
            <a:ln>
              <a:noFill/>
            </a:ln>
          </p:spPr>
          <p:txBody>
            <a:bodyPr wrap="square" lIns="182854" tIns="146283" rIns="182854" bIns="146283" rtlCol="0" anchor="ctr">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Speech</a:t>
              </a:r>
            </a:p>
          </p:txBody>
        </p:sp>
      </p:grpSp>
      <p:grpSp>
        <p:nvGrpSpPr>
          <p:cNvPr id="61" name="Group 60"/>
          <p:cNvGrpSpPr/>
          <p:nvPr/>
        </p:nvGrpSpPr>
        <p:grpSpPr>
          <a:xfrm>
            <a:off x="5094771" y="2213288"/>
            <a:ext cx="2229707" cy="639989"/>
            <a:chOff x="803520" y="1881281"/>
            <a:chExt cx="2230024" cy="640080"/>
          </a:xfrm>
        </p:grpSpPr>
        <p:sp>
          <p:nvSpPr>
            <p:cNvPr id="63" name="Rectangle 62"/>
            <p:cNvSpPr/>
            <p:nvPr/>
          </p:nvSpPr>
          <p:spPr>
            <a:xfrm>
              <a:off x="803520" y="1881281"/>
              <a:ext cx="2230024" cy="640080"/>
            </a:xfrm>
            <a:prstGeom prst="rect">
              <a:avLst/>
            </a:prstGeom>
            <a:solidFill>
              <a:srgbClr val="009580"/>
            </a:solidFill>
            <a:ln w="9525" cap="flat" cmpd="sng" algn="ctr">
              <a:noFill/>
              <a:prstDash val="solid"/>
            </a:ln>
            <a:effectLst/>
          </p:spPr>
          <p:txBody>
            <a:bodyPr lIns="119299" tIns="59648" rIns="119299" bIns="59648"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endParaRPr>
            </a:p>
          </p:txBody>
        </p:sp>
        <p:sp>
          <p:nvSpPr>
            <p:cNvPr id="64" name="TextBox 63"/>
            <p:cNvSpPr txBox="1"/>
            <p:nvPr/>
          </p:nvSpPr>
          <p:spPr>
            <a:xfrm>
              <a:off x="1121106" y="1886159"/>
              <a:ext cx="1702127" cy="627912"/>
            </a:xfrm>
            <a:prstGeom prst="rect">
              <a:avLst/>
            </a:prstGeom>
            <a:solidFill>
              <a:srgbClr val="009580"/>
            </a:solidFill>
            <a:ln>
              <a:noFill/>
            </a:ln>
          </p:spPr>
          <p:txBody>
            <a:bodyPr wrap="square" lIns="182854" tIns="146283" rIns="182854" bIns="146283" rtlCol="0" anchor="ctr">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Language</a:t>
              </a:r>
            </a:p>
          </p:txBody>
        </p:sp>
      </p:grpSp>
      <p:grpSp>
        <p:nvGrpSpPr>
          <p:cNvPr id="66" name="Group 65"/>
          <p:cNvGrpSpPr/>
          <p:nvPr/>
        </p:nvGrpSpPr>
        <p:grpSpPr>
          <a:xfrm>
            <a:off x="7455596" y="2212081"/>
            <a:ext cx="2222406" cy="639989"/>
            <a:chOff x="803520" y="1881281"/>
            <a:chExt cx="2222721" cy="640080"/>
          </a:xfrm>
        </p:grpSpPr>
        <p:sp>
          <p:nvSpPr>
            <p:cNvPr id="68" name="Rectangle 67"/>
            <p:cNvSpPr/>
            <p:nvPr/>
          </p:nvSpPr>
          <p:spPr>
            <a:xfrm>
              <a:off x="803520" y="1881281"/>
              <a:ext cx="2222721" cy="640080"/>
            </a:xfrm>
            <a:prstGeom prst="rect">
              <a:avLst/>
            </a:prstGeom>
            <a:solidFill>
              <a:srgbClr val="009580"/>
            </a:solidFill>
            <a:ln w="9525" cap="flat" cmpd="sng" algn="ctr">
              <a:noFill/>
              <a:prstDash val="solid"/>
            </a:ln>
            <a:effectLst/>
          </p:spPr>
          <p:txBody>
            <a:bodyPr lIns="119299" tIns="59648" rIns="119299" bIns="59648"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endParaRPr>
            </a:p>
          </p:txBody>
        </p:sp>
        <p:sp>
          <p:nvSpPr>
            <p:cNvPr id="69" name="TextBox 68"/>
            <p:cNvSpPr txBox="1"/>
            <p:nvPr/>
          </p:nvSpPr>
          <p:spPr>
            <a:xfrm>
              <a:off x="1147970" y="1886159"/>
              <a:ext cx="1824157" cy="627912"/>
            </a:xfrm>
            <a:prstGeom prst="rect">
              <a:avLst/>
            </a:prstGeom>
            <a:solidFill>
              <a:srgbClr val="009580"/>
            </a:solidFill>
            <a:ln>
              <a:noFill/>
            </a:ln>
          </p:spPr>
          <p:txBody>
            <a:bodyPr wrap="square" lIns="182854" tIns="146283" rIns="182854" bIns="146283" rtlCol="0" anchor="ctr">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Knowledge</a:t>
              </a:r>
            </a:p>
          </p:txBody>
        </p:sp>
      </p:grpSp>
      <p:grpSp>
        <p:nvGrpSpPr>
          <p:cNvPr id="71" name="Group 70"/>
          <p:cNvGrpSpPr/>
          <p:nvPr/>
        </p:nvGrpSpPr>
        <p:grpSpPr>
          <a:xfrm>
            <a:off x="463054" y="2202600"/>
            <a:ext cx="2142077" cy="639989"/>
            <a:chOff x="803520" y="1881281"/>
            <a:chExt cx="2219313" cy="640080"/>
          </a:xfrm>
        </p:grpSpPr>
        <p:sp>
          <p:nvSpPr>
            <p:cNvPr id="73" name="Rectangle 72"/>
            <p:cNvSpPr/>
            <p:nvPr/>
          </p:nvSpPr>
          <p:spPr>
            <a:xfrm>
              <a:off x="803520" y="1881281"/>
              <a:ext cx="2219313" cy="640080"/>
            </a:xfrm>
            <a:prstGeom prst="rect">
              <a:avLst/>
            </a:prstGeom>
            <a:solidFill>
              <a:srgbClr val="009580"/>
            </a:solidFill>
            <a:ln w="9525" cap="flat" cmpd="sng" algn="ctr">
              <a:noFill/>
              <a:prstDash val="solid"/>
            </a:ln>
            <a:effectLst/>
          </p:spPr>
          <p:txBody>
            <a:bodyPr lIns="119299" tIns="59648" rIns="119299" bIns="59648"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endParaRPr>
            </a:p>
          </p:txBody>
        </p:sp>
        <p:sp>
          <p:nvSpPr>
            <p:cNvPr id="74" name="TextBox 73"/>
            <p:cNvSpPr txBox="1"/>
            <p:nvPr/>
          </p:nvSpPr>
          <p:spPr>
            <a:xfrm>
              <a:off x="1227725" y="1886159"/>
              <a:ext cx="1177272" cy="627911"/>
            </a:xfrm>
            <a:prstGeom prst="rect">
              <a:avLst/>
            </a:prstGeom>
            <a:noFill/>
            <a:ln>
              <a:noFill/>
            </a:ln>
          </p:spPr>
          <p:txBody>
            <a:bodyPr wrap="square" lIns="182854" tIns="146283" rIns="182854" bIns="146283" rtlCol="0" anchor="ctr">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Vision</a:t>
              </a:r>
            </a:p>
          </p:txBody>
        </p:sp>
      </p:grpSp>
      <p:grpSp>
        <p:nvGrpSpPr>
          <p:cNvPr id="75" name="Group 74"/>
          <p:cNvGrpSpPr/>
          <p:nvPr/>
        </p:nvGrpSpPr>
        <p:grpSpPr>
          <a:xfrm>
            <a:off x="5093975" y="3657933"/>
            <a:ext cx="2215165" cy="639988"/>
            <a:chOff x="9701909" y="5021262"/>
            <a:chExt cx="2459932" cy="533400"/>
          </a:xfrm>
          <a:solidFill>
            <a:schemeClr val="tx1"/>
          </a:solidFill>
        </p:grpSpPr>
        <p:sp>
          <p:nvSpPr>
            <p:cNvPr id="78" name="Flowchart: Process 8"/>
            <p:cNvSpPr/>
            <p:nvPr/>
          </p:nvSpPr>
          <p:spPr bwMode="auto">
            <a:xfrm>
              <a:off x="9701909" y="5021262"/>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6" tIns="89616" rIns="33610" bIns="33610" rtlCol="0" anchor="b" anchorCtr="0"/>
            <a:lstStyle/>
            <a:p>
              <a:pPr marL="0" marR="0" lvl="0" indent="0" algn="ctr" defTabSz="91368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77" name="Rectangle 76"/>
            <p:cNvSpPr/>
            <p:nvPr/>
          </p:nvSpPr>
          <p:spPr>
            <a:xfrm>
              <a:off x="9793736" y="5125889"/>
              <a:ext cx="2211413" cy="324146"/>
            </a:xfrm>
            <a:prstGeom prst="rect">
              <a:avLst/>
            </a:prstGeom>
            <a:grpFill/>
            <a:ln w="9525" cap="flat" cmpd="sng" algn="ctr">
              <a:noFill/>
              <a:prstDash val="solid"/>
            </a:ln>
            <a:effectLst/>
          </p:spPr>
          <p:txBody>
            <a:bodyPr lIns="119299" tIns="59648" rIns="119299" bIns="59648" rtlCol="0" anchor="ctr"/>
            <a:lstStyle/>
            <a:p>
              <a:pPr marL="0" marR="0" lvl="0" indent="0" algn="l" defTabSz="896042"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Segoe UI Light"/>
                  <a:ea typeface="+mn-ea"/>
                  <a:cs typeface="+mn-cs"/>
                </a:rPr>
                <a:t>Linguistic Analysis</a:t>
              </a:r>
            </a:p>
          </p:txBody>
        </p:sp>
      </p:grpSp>
      <p:grpSp>
        <p:nvGrpSpPr>
          <p:cNvPr id="80" name="Group 79"/>
          <p:cNvGrpSpPr/>
          <p:nvPr/>
        </p:nvGrpSpPr>
        <p:grpSpPr>
          <a:xfrm>
            <a:off x="5079850" y="4385599"/>
            <a:ext cx="2215171" cy="639988"/>
            <a:chOff x="9701909" y="5630862"/>
            <a:chExt cx="2459932" cy="533400"/>
          </a:xfrm>
          <a:solidFill>
            <a:schemeClr val="tx1"/>
          </a:solidFill>
        </p:grpSpPr>
        <p:sp>
          <p:nvSpPr>
            <p:cNvPr id="83" name="Flowchart: Process 8"/>
            <p:cNvSpPr/>
            <p:nvPr/>
          </p:nvSpPr>
          <p:spPr bwMode="auto">
            <a:xfrm>
              <a:off x="9701909" y="5630862"/>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6" tIns="89616" rIns="33610" bIns="33610" rtlCol="0" anchor="b" anchorCtr="0"/>
            <a:lstStyle/>
            <a:p>
              <a:pPr marL="0" marR="0" lvl="0" indent="0" algn="ctr" defTabSz="91368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82" name="Rectangle 81"/>
            <p:cNvSpPr/>
            <p:nvPr/>
          </p:nvSpPr>
          <p:spPr>
            <a:xfrm>
              <a:off x="9795160" y="5631889"/>
              <a:ext cx="2354349" cy="530950"/>
            </a:xfrm>
            <a:prstGeom prst="rect">
              <a:avLst/>
            </a:prstGeom>
            <a:grpFill/>
            <a:ln w="9525" cap="flat" cmpd="sng" algn="ctr">
              <a:noFill/>
              <a:prstDash val="solid"/>
            </a:ln>
            <a:effectLst/>
          </p:spPr>
          <p:txBody>
            <a:bodyPr lIns="119299" tIns="59648" rIns="119299" bIns="59648" rtlCol="0" anchor="ctr"/>
            <a:lstStyle/>
            <a:p>
              <a:pPr marL="0" marR="0" lvl="0" indent="0" algn="l" defTabSz="896042"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Segoe UI Light"/>
                  <a:ea typeface="+mn-ea"/>
                  <a:cs typeface="+mn-cs"/>
                </a:rPr>
                <a:t>Language Understanding</a:t>
              </a:r>
            </a:p>
          </p:txBody>
        </p:sp>
      </p:grpSp>
      <p:grpSp>
        <p:nvGrpSpPr>
          <p:cNvPr id="85" name="Group 84"/>
          <p:cNvGrpSpPr/>
          <p:nvPr/>
        </p:nvGrpSpPr>
        <p:grpSpPr>
          <a:xfrm>
            <a:off x="5101045" y="2930267"/>
            <a:ext cx="2216053" cy="639985"/>
            <a:chOff x="9701907" y="3192460"/>
            <a:chExt cx="2459932" cy="533400"/>
          </a:xfrm>
          <a:solidFill>
            <a:schemeClr val="tx1"/>
          </a:solidFill>
        </p:grpSpPr>
        <p:sp>
          <p:nvSpPr>
            <p:cNvPr id="88" name="Flowchart: Process 8"/>
            <p:cNvSpPr/>
            <p:nvPr/>
          </p:nvSpPr>
          <p:spPr bwMode="auto">
            <a:xfrm>
              <a:off x="9701907" y="3192460"/>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6" tIns="89616" rIns="33610" bIns="33610" rtlCol="0" anchor="b" anchorCtr="0"/>
            <a:lstStyle/>
            <a:p>
              <a:pPr marL="0" marR="0" lvl="0" indent="0" algn="ctr" defTabSz="91368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87" name="Rectangle 86"/>
            <p:cNvSpPr/>
            <p:nvPr/>
          </p:nvSpPr>
          <p:spPr>
            <a:xfrm>
              <a:off x="9836196" y="3268662"/>
              <a:ext cx="2325642" cy="388654"/>
            </a:xfrm>
            <a:prstGeom prst="rect">
              <a:avLst/>
            </a:prstGeom>
            <a:grpFill/>
            <a:ln w="9525" cap="flat" cmpd="sng" algn="ctr">
              <a:noFill/>
              <a:prstDash val="solid"/>
            </a:ln>
            <a:effectLst/>
          </p:spPr>
          <p:txBody>
            <a:bodyPr lIns="119299" tIns="59648" rIns="119299" bIns="59648" rtlCol="0" anchor="ctr"/>
            <a:lstStyle/>
            <a:p>
              <a:pPr marL="0" marR="0" lvl="0" indent="0" algn="l" defTabSz="896042"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Segoe UI Light"/>
                  <a:ea typeface="+mn-ea"/>
                  <a:cs typeface="+mn-cs"/>
                </a:rPr>
                <a:t>Bing Spell Check</a:t>
              </a:r>
            </a:p>
          </p:txBody>
        </p:sp>
      </p:grpSp>
      <p:grpSp>
        <p:nvGrpSpPr>
          <p:cNvPr id="90" name="Group 89"/>
          <p:cNvGrpSpPr/>
          <p:nvPr/>
        </p:nvGrpSpPr>
        <p:grpSpPr>
          <a:xfrm>
            <a:off x="7467385" y="3657933"/>
            <a:ext cx="2215090" cy="639988"/>
            <a:chOff x="9701909" y="5021262"/>
            <a:chExt cx="2459932" cy="533400"/>
          </a:xfrm>
          <a:solidFill>
            <a:schemeClr val="tx1"/>
          </a:solidFill>
        </p:grpSpPr>
        <p:sp>
          <p:nvSpPr>
            <p:cNvPr id="93" name="Flowchart: Process 8"/>
            <p:cNvSpPr/>
            <p:nvPr/>
          </p:nvSpPr>
          <p:spPr bwMode="auto">
            <a:xfrm>
              <a:off x="9701909" y="5021262"/>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6" tIns="89616" rIns="33610" bIns="33610" rtlCol="0" anchor="b" anchorCtr="0"/>
            <a:lstStyle/>
            <a:p>
              <a:pPr marL="0" marR="0" lvl="0" indent="0" algn="ctr" defTabSz="91368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92" name="Rectangle 91"/>
            <p:cNvSpPr/>
            <p:nvPr/>
          </p:nvSpPr>
          <p:spPr>
            <a:xfrm>
              <a:off x="9869331" y="5125889"/>
              <a:ext cx="2143840" cy="324146"/>
            </a:xfrm>
            <a:prstGeom prst="rect">
              <a:avLst/>
            </a:prstGeom>
            <a:grpFill/>
            <a:ln w="9525" cap="flat" cmpd="sng" algn="ctr">
              <a:noFill/>
              <a:prstDash val="solid"/>
            </a:ln>
            <a:effectLst/>
          </p:spPr>
          <p:txBody>
            <a:bodyPr lIns="119299" tIns="59648" rIns="119299" bIns="59648" rtlCol="0" anchor="ctr"/>
            <a:lstStyle/>
            <a:p>
              <a:pPr marL="0" marR="0" lvl="0" indent="0" algn="l" defTabSz="896042"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Segoe UI Light"/>
                  <a:ea typeface="+mn-ea"/>
                  <a:cs typeface="+mn-cs"/>
                </a:rPr>
                <a:t>Entity Linking</a:t>
              </a:r>
            </a:p>
          </p:txBody>
        </p:sp>
      </p:grpSp>
      <p:grpSp>
        <p:nvGrpSpPr>
          <p:cNvPr id="95" name="Group 94"/>
          <p:cNvGrpSpPr/>
          <p:nvPr/>
        </p:nvGrpSpPr>
        <p:grpSpPr>
          <a:xfrm>
            <a:off x="7459357" y="4385599"/>
            <a:ext cx="2223118" cy="639988"/>
            <a:chOff x="9701909" y="5630862"/>
            <a:chExt cx="2459932" cy="533400"/>
          </a:xfrm>
          <a:solidFill>
            <a:schemeClr val="tx1"/>
          </a:solidFill>
        </p:grpSpPr>
        <p:sp>
          <p:nvSpPr>
            <p:cNvPr id="98" name="Flowchart: Process 8"/>
            <p:cNvSpPr/>
            <p:nvPr/>
          </p:nvSpPr>
          <p:spPr bwMode="auto">
            <a:xfrm>
              <a:off x="9701909" y="5630862"/>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6" tIns="89616" rIns="33610" bIns="33610" rtlCol="0" anchor="b" anchorCtr="0"/>
            <a:lstStyle/>
            <a:p>
              <a:pPr marL="0" marR="0" lvl="0" indent="0" algn="ctr" defTabSz="91368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97" name="Rectangle 96"/>
            <p:cNvSpPr/>
            <p:nvPr/>
          </p:nvSpPr>
          <p:spPr>
            <a:xfrm>
              <a:off x="9870712" y="5631889"/>
              <a:ext cx="2130568" cy="530950"/>
            </a:xfrm>
            <a:prstGeom prst="rect">
              <a:avLst/>
            </a:prstGeom>
            <a:grpFill/>
            <a:ln w="9525" cap="flat" cmpd="sng" algn="ctr">
              <a:noFill/>
              <a:prstDash val="solid"/>
            </a:ln>
            <a:effectLst/>
          </p:spPr>
          <p:txBody>
            <a:bodyPr lIns="119299" tIns="59648" rIns="119299" bIns="59648" rtlCol="0" anchor="ctr"/>
            <a:lstStyle/>
            <a:p>
              <a:pPr marL="0" marR="0" lvl="0" indent="0" algn="l" defTabSz="896042"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Segoe UI Light"/>
                  <a:ea typeface="+mn-ea"/>
                  <a:cs typeface="+mn-cs"/>
                </a:rPr>
                <a:t>Knowledge Exploration</a:t>
              </a:r>
            </a:p>
          </p:txBody>
        </p:sp>
      </p:grpSp>
      <p:grpSp>
        <p:nvGrpSpPr>
          <p:cNvPr id="100" name="Group 99"/>
          <p:cNvGrpSpPr/>
          <p:nvPr/>
        </p:nvGrpSpPr>
        <p:grpSpPr>
          <a:xfrm>
            <a:off x="7443470" y="2930267"/>
            <a:ext cx="2226198" cy="639985"/>
            <a:chOff x="9701907" y="3192460"/>
            <a:chExt cx="2459932" cy="533400"/>
          </a:xfrm>
          <a:solidFill>
            <a:schemeClr val="tx1"/>
          </a:solidFill>
        </p:grpSpPr>
        <p:sp>
          <p:nvSpPr>
            <p:cNvPr id="103" name="Flowchart: Process 8"/>
            <p:cNvSpPr/>
            <p:nvPr/>
          </p:nvSpPr>
          <p:spPr bwMode="auto">
            <a:xfrm>
              <a:off x="9701907" y="3192460"/>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6" tIns="89616" rIns="33610" bIns="33610" rtlCol="0" anchor="b" anchorCtr="0"/>
            <a:lstStyle/>
            <a:p>
              <a:pPr marL="0" marR="0" lvl="0" indent="0" algn="ctr" defTabSz="91368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102" name="Rectangle 101"/>
            <p:cNvSpPr/>
            <p:nvPr/>
          </p:nvSpPr>
          <p:spPr>
            <a:xfrm>
              <a:off x="9857784" y="3268662"/>
              <a:ext cx="2143840" cy="388654"/>
            </a:xfrm>
            <a:prstGeom prst="rect">
              <a:avLst/>
            </a:prstGeom>
            <a:grpFill/>
            <a:ln w="9525" cap="flat" cmpd="sng" algn="ctr">
              <a:noFill/>
              <a:prstDash val="solid"/>
            </a:ln>
            <a:effectLst/>
          </p:spPr>
          <p:txBody>
            <a:bodyPr lIns="119299" tIns="59648" rIns="119299" bIns="59648" rtlCol="0" anchor="ctr"/>
            <a:lstStyle/>
            <a:p>
              <a:pPr marL="0" marR="0" lvl="0" indent="0" algn="l" defTabSz="896042"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Segoe UI Light"/>
                  <a:ea typeface="+mn-ea"/>
                  <a:cs typeface="+mn-cs"/>
                </a:rPr>
                <a:t>Academic Knowledge </a:t>
              </a:r>
            </a:p>
          </p:txBody>
        </p:sp>
      </p:grpSp>
      <p:grpSp>
        <p:nvGrpSpPr>
          <p:cNvPr id="105" name="Group 104"/>
          <p:cNvGrpSpPr/>
          <p:nvPr/>
        </p:nvGrpSpPr>
        <p:grpSpPr>
          <a:xfrm>
            <a:off x="9796039" y="3657933"/>
            <a:ext cx="2219546" cy="639988"/>
            <a:chOff x="9701909" y="5021262"/>
            <a:chExt cx="2459932" cy="533400"/>
          </a:xfrm>
          <a:solidFill>
            <a:schemeClr val="tx1"/>
          </a:solidFill>
        </p:grpSpPr>
        <p:sp>
          <p:nvSpPr>
            <p:cNvPr id="108" name="Flowchart: Process 8"/>
            <p:cNvSpPr/>
            <p:nvPr/>
          </p:nvSpPr>
          <p:spPr bwMode="auto">
            <a:xfrm>
              <a:off x="9701909" y="5021262"/>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6" tIns="89616" rIns="33610" bIns="33610" rtlCol="0" anchor="b" anchorCtr="0"/>
            <a:lstStyle/>
            <a:p>
              <a:pPr marL="0" marR="0" lvl="0" indent="0" algn="ctr" defTabSz="91368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107" name="Rectangle 106"/>
            <p:cNvSpPr/>
            <p:nvPr/>
          </p:nvSpPr>
          <p:spPr>
            <a:xfrm>
              <a:off x="9815712" y="5125889"/>
              <a:ext cx="2289449" cy="324146"/>
            </a:xfrm>
            <a:prstGeom prst="rect">
              <a:avLst/>
            </a:prstGeom>
            <a:grpFill/>
            <a:ln w="9525" cap="flat" cmpd="sng" algn="ctr">
              <a:noFill/>
              <a:prstDash val="solid"/>
            </a:ln>
            <a:effectLst/>
          </p:spPr>
          <p:txBody>
            <a:bodyPr lIns="119299" tIns="59648" rIns="119299" bIns="59648" rtlCol="0" anchor="ctr"/>
            <a:lstStyle/>
            <a:p>
              <a:pPr marL="0" marR="0" lvl="0" indent="0" algn="l" defTabSz="896042"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Segoe UI Light"/>
                  <a:ea typeface="+mn-ea"/>
                  <a:cs typeface="+mn-cs"/>
                </a:rPr>
                <a:t>Bing </a:t>
              </a:r>
            </a:p>
            <a:p>
              <a:pPr marL="0" marR="0" lvl="0" indent="0" algn="l" defTabSz="896042"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Segoe UI Light"/>
                  <a:ea typeface="+mn-ea"/>
                  <a:cs typeface="+mn-cs"/>
                </a:rPr>
                <a:t>Image Search</a:t>
              </a:r>
            </a:p>
          </p:txBody>
        </p:sp>
      </p:grpSp>
      <p:grpSp>
        <p:nvGrpSpPr>
          <p:cNvPr id="110" name="Group 109"/>
          <p:cNvGrpSpPr/>
          <p:nvPr/>
        </p:nvGrpSpPr>
        <p:grpSpPr>
          <a:xfrm>
            <a:off x="9807089" y="4385599"/>
            <a:ext cx="2214059" cy="639988"/>
            <a:chOff x="9701909" y="5630862"/>
            <a:chExt cx="2459932" cy="533400"/>
          </a:xfrm>
          <a:solidFill>
            <a:schemeClr val="tx1"/>
          </a:solidFill>
        </p:grpSpPr>
        <p:sp>
          <p:nvSpPr>
            <p:cNvPr id="113" name="Flowchart: Process 8"/>
            <p:cNvSpPr/>
            <p:nvPr/>
          </p:nvSpPr>
          <p:spPr bwMode="auto">
            <a:xfrm>
              <a:off x="9701909" y="5630862"/>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6" tIns="89616" rIns="33610" bIns="33610" rtlCol="0" anchor="b" anchorCtr="0"/>
            <a:lstStyle/>
            <a:p>
              <a:pPr marL="0" marR="0" lvl="0" indent="0" algn="ctr" defTabSz="91368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112" name="Rectangle 111"/>
            <p:cNvSpPr/>
            <p:nvPr/>
          </p:nvSpPr>
          <p:spPr>
            <a:xfrm>
              <a:off x="9871713" y="5631889"/>
              <a:ext cx="2233474" cy="530950"/>
            </a:xfrm>
            <a:prstGeom prst="rect">
              <a:avLst/>
            </a:prstGeom>
            <a:grpFill/>
            <a:ln w="9525" cap="flat" cmpd="sng" algn="ctr">
              <a:noFill/>
              <a:prstDash val="solid"/>
            </a:ln>
            <a:effectLst/>
          </p:spPr>
          <p:txBody>
            <a:bodyPr lIns="119299" tIns="59648" rIns="119299" bIns="59648" rtlCol="0" anchor="ctr"/>
            <a:lstStyle/>
            <a:p>
              <a:pPr marL="0" marR="0" lvl="0" indent="0" algn="l" defTabSz="896042"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Segoe UI Light"/>
                  <a:ea typeface="+mn-ea"/>
                  <a:cs typeface="+mn-cs"/>
                </a:rPr>
                <a:t>Bing </a:t>
              </a:r>
            </a:p>
            <a:p>
              <a:pPr marL="0" marR="0" lvl="0" indent="0" algn="l" defTabSz="896042"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Segoe UI Light"/>
                  <a:ea typeface="+mn-ea"/>
                  <a:cs typeface="+mn-cs"/>
                </a:rPr>
                <a:t>Video Search</a:t>
              </a:r>
            </a:p>
          </p:txBody>
        </p:sp>
      </p:grpSp>
      <p:grpSp>
        <p:nvGrpSpPr>
          <p:cNvPr id="115" name="Group 114"/>
          <p:cNvGrpSpPr/>
          <p:nvPr/>
        </p:nvGrpSpPr>
        <p:grpSpPr>
          <a:xfrm>
            <a:off x="9796039" y="2930267"/>
            <a:ext cx="2222631" cy="639985"/>
            <a:chOff x="9701907" y="3192460"/>
            <a:chExt cx="2459932" cy="533400"/>
          </a:xfrm>
          <a:solidFill>
            <a:schemeClr val="tx1"/>
          </a:solidFill>
        </p:grpSpPr>
        <p:sp>
          <p:nvSpPr>
            <p:cNvPr id="118" name="Flowchart: Process 8"/>
            <p:cNvSpPr/>
            <p:nvPr/>
          </p:nvSpPr>
          <p:spPr bwMode="auto">
            <a:xfrm>
              <a:off x="9701907" y="3192460"/>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6" tIns="89616" rIns="33610" bIns="33610" rtlCol="0" anchor="b" anchorCtr="0"/>
            <a:lstStyle/>
            <a:p>
              <a:pPr marL="0" marR="0" lvl="0" indent="0" algn="ctr" defTabSz="91368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117" name="Rectangle 116"/>
            <p:cNvSpPr/>
            <p:nvPr/>
          </p:nvSpPr>
          <p:spPr>
            <a:xfrm>
              <a:off x="9812188" y="3268663"/>
              <a:ext cx="2289447" cy="388654"/>
            </a:xfrm>
            <a:prstGeom prst="rect">
              <a:avLst/>
            </a:prstGeom>
            <a:grpFill/>
            <a:ln w="9525" cap="flat" cmpd="sng" algn="ctr">
              <a:noFill/>
              <a:prstDash val="solid"/>
            </a:ln>
            <a:effectLst/>
          </p:spPr>
          <p:txBody>
            <a:bodyPr lIns="119299" tIns="59648" rIns="119299" bIns="59648" rtlCol="0" anchor="ctr"/>
            <a:lstStyle/>
            <a:p>
              <a:pPr marL="0" marR="0" lvl="0" indent="0" algn="l" defTabSz="896042"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Segoe UI Light"/>
                  <a:ea typeface="+mn-ea"/>
                  <a:cs typeface="+mn-cs"/>
                </a:rPr>
                <a:t>Bing </a:t>
              </a:r>
            </a:p>
            <a:p>
              <a:pPr marL="0" marR="0" lvl="0" indent="0" algn="l" defTabSz="896042"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Segoe UI Light"/>
                  <a:ea typeface="+mn-ea"/>
                  <a:cs typeface="+mn-cs"/>
                </a:rPr>
                <a:t>Web Search</a:t>
              </a:r>
            </a:p>
          </p:txBody>
        </p:sp>
      </p:grpSp>
      <p:grpSp>
        <p:nvGrpSpPr>
          <p:cNvPr id="120" name="Group 119"/>
          <p:cNvGrpSpPr/>
          <p:nvPr/>
        </p:nvGrpSpPr>
        <p:grpSpPr>
          <a:xfrm>
            <a:off x="5079851" y="5839223"/>
            <a:ext cx="2215170" cy="639988"/>
            <a:chOff x="9701909" y="5021262"/>
            <a:chExt cx="2459932" cy="533400"/>
          </a:xfrm>
          <a:solidFill>
            <a:schemeClr val="tx1"/>
          </a:solidFill>
        </p:grpSpPr>
        <p:sp>
          <p:nvSpPr>
            <p:cNvPr id="123" name="Flowchart: Process 8"/>
            <p:cNvSpPr/>
            <p:nvPr/>
          </p:nvSpPr>
          <p:spPr bwMode="auto">
            <a:xfrm>
              <a:off x="9701909" y="5021262"/>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6" tIns="89616" rIns="33610" bIns="33610" rtlCol="0" anchor="b" anchorCtr="0"/>
            <a:lstStyle/>
            <a:p>
              <a:pPr marL="0" marR="0" lvl="0" indent="0" algn="ctr" defTabSz="91368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122" name="Rectangle 121"/>
            <p:cNvSpPr/>
            <p:nvPr/>
          </p:nvSpPr>
          <p:spPr>
            <a:xfrm>
              <a:off x="9797893" y="5125889"/>
              <a:ext cx="2315047" cy="324146"/>
            </a:xfrm>
            <a:prstGeom prst="rect">
              <a:avLst/>
            </a:prstGeom>
            <a:grpFill/>
            <a:ln w="9525" cap="flat" cmpd="sng" algn="ctr">
              <a:noFill/>
              <a:prstDash val="solid"/>
            </a:ln>
            <a:effectLst/>
          </p:spPr>
          <p:txBody>
            <a:bodyPr lIns="119299" tIns="59648" rIns="119299" bIns="59648" rtlCol="0" anchor="ctr"/>
            <a:lstStyle/>
            <a:p>
              <a:pPr marL="0" marR="0" lvl="0" indent="0" algn="l" defTabSz="896042"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Segoe UI Light"/>
                  <a:ea typeface="+mn-ea"/>
                  <a:cs typeface="+mn-cs"/>
                </a:rPr>
                <a:t>WebLM</a:t>
              </a:r>
            </a:p>
          </p:txBody>
        </p:sp>
      </p:grpSp>
      <p:grpSp>
        <p:nvGrpSpPr>
          <p:cNvPr id="125" name="Group 124"/>
          <p:cNvGrpSpPr/>
          <p:nvPr/>
        </p:nvGrpSpPr>
        <p:grpSpPr>
          <a:xfrm>
            <a:off x="5078310" y="5113265"/>
            <a:ext cx="2218249" cy="639985"/>
            <a:chOff x="9701907" y="3192460"/>
            <a:chExt cx="2459932" cy="533400"/>
          </a:xfrm>
          <a:solidFill>
            <a:schemeClr val="tx1"/>
          </a:solidFill>
        </p:grpSpPr>
        <p:sp>
          <p:nvSpPr>
            <p:cNvPr id="128" name="Flowchart: Process 8"/>
            <p:cNvSpPr/>
            <p:nvPr/>
          </p:nvSpPr>
          <p:spPr bwMode="auto">
            <a:xfrm>
              <a:off x="9701907" y="3192460"/>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6" tIns="89616" rIns="33610" bIns="33610" rtlCol="0" anchor="b" anchorCtr="0"/>
            <a:lstStyle/>
            <a:p>
              <a:pPr marL="0" marR="0" lvl="0" indent="0" algn="ctr" defTabSz="91368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127" name="Rectangle 126"/>
            <p:cNvSpPr/>
            <p:nvPr/>
          </p:nvSpPr>
          <p:spPr>
            <a:xfrm>
              <a:off x="9794370" y="3268662"/>
              <a:ext cx="2315046" cy="388654"/>
            </a:xfrm>
            <a:prstGeom prst="rect">
              <a:avLst/>
            </a:prstGeom>
            <a:grpFill/>
            <a:ln w="9525" cap="flat" cmpd="sng" algn="ctr">
              <a:noFill/>
              <a:prstDash val="solid"/>
            </a:ln>
            <a:effectLst/>
          </p:spPr>
          <p:txBody>
            <a:bodyPr lIns="119299" tIns="59648" rIns="119299" bIns="59648" rtlCol="0" anchor="ctr"/>
            <a:lstStyle/>
            <a:p>
              <a:pPr marL="0" marR="0" lvl="0" indent="0" algn="l" defTabSz="896042"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Segoe UI Light"/>
                  <a:ea typeface="+mn-ea"/>
                  <a:cs typeface="+mn-cs"/>
                </a:rPr>
                <a:t>Text Analytics</a:t>
              </a:r>
            </a:p>
          </p:txBody>
        </p:sp>
      </p:grpSp>
      <p:sp>
        <p:nvSpPr>
          <p:cNvPr id="132" name="Rectangle 131"/>
          <p:cNvSpPr/>
          <p:nvPr/>
        </p:nvSpPr>
        <p:spPr>
          <a:xfrm>
            <a:off x="7465103" y="5113265"/>
            <a:ext cx="2204565" cy="637048"/>
          </a:xfrm>
          <a:prstGeom prst="rect">
            <a:avLst/>
          </a:prstGeom>
          <a:solidFill>
            <a:schemeClr val="tx1"/>
          </a:solidFill>
          <a:ln w="9525" cap="flat" cmpd="sng" algn="ctr">
            <a:noFill/>
            <a:prstDash val="solid"/>
          </a:ln>
          <a:effectLst/>
        </p:spPr>
        <p:txBody>
          <a:bodyPr lIns="119299" tIns="59648" rIns="119299" bIns="59648" rtlCol="0" anchor="ctr"/>
          <a:lstStyle/>
          <a:p>
            <a:pPr marL="0" marR="0" lvl="0" indent="0" algn="l" defTabSz="896042"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Segoe UI Light"/>
                <a:ea typeface="+mn-ea"/>
                <a:cs typeface="+mn-cs"/>
              </a:rPr>
              <a:t>  Recommendations</a:t>
            </a:r>
          </a:p>
        </p:txBody>
      </p:sp>
      <p:grpSp>
        <p:nvGrpSpPr>
          <p:cNvPr id="135" name="Group 134"/>
          <p:cNvGrpSpPr/>
          <p:nvPr/>
        </p:nvGrpSpPr>
        <p:grpSpPr>
          <a:xfrm>
            <a:off x="9832718" y="5839223"/>
            <a:ext cx="2210974" cy="639988"/>
            <a:chOff x="9701909" y="5021262"/>
            <a:chExt cx="2459932" cy="533400"/>
          </a:xfrm>
          <a:solidFill>
            <a:schemeClr val="tx1"/>
          </a:solidFill>
        </p:grpSpPr>
        <p:sp>
          <p:nvSpPr>
            <p:cNvPr id="138" name="Flowchart: Process 8"/>
            <p:cNvSpPr/>
            <p:nvPr/>
          </p:nvSpPr>
          <p:spPr bwMode="auto">
            <a:xfrm>
              <a:off x="9701909" y="5021262"/>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6" tIns="89616" rIns="33610" bIns="33610" rtlCol="0" anchor="b" anchorCtr="0"/>
            <a:lstStyle/>
            <a:p>
              <a:pPr marL="0" marR="0" lvl="0" indent="0" algn="ctr" defTabSz="91368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137" name="Rectangle 136"/>
            <p:cNvSpPr/>
            <p:nvPr/>
          </p:nvSpPr>
          <p:spPr>
            <a:xfrm>
              <a:off x="9863993" y="5125889"/>
              <a:ext cx="2149178" cy="324146"/>
            </a:xfrm>
            <a:prstGeom prst="rect">
              <a:avLst/>
            </a:prstGeom>
            <a:grpFill/>
            <a:ln w="9525" cap="flat" cmpd="sng" algn="ctr">
              <a:noFill/>
              <a:prstDash val="solid"/>
            </a:ln>
            <a:effectLst/>
          </p:spPr>
          <p:txBody>
            <a:bodyPr lIns="119299" tIns="59648" rIns="119299" bIns="59648" rtlCol="0" anchor="ctr"/>
            <a:lstStyle/>
            <a:p>
              <a:pPr marL="0" marR="0" lvl="0" indent="0" algn="l" defTabSz="896042"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Segoe UI Light"/>
                  <a:ea typeface="+mn-ea"/>
                  <a:cs typeface="+mn-cs"/>
                </a:rPr>
                <a:t>Bing </a:t>
              </a:r>
            </a:p>
            <a:p>
              <a:pPr marL="0" marR="0" lvl="0" indent="0" algn="l" defTabSz="896042"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Segoe UI Light"/>
                  <a:ea typeface="+mn-ea"/>
                  <a:cs typeface="+mn-cs"/>
                </a:rPr>
                <a:t>Autosuggest</a:t>
              </a:r>
            </a:p>
          </p:txBody>
        </p:sp>
      </p:grpSp>
      <p:grpSp>
        <p:nvGrpSpPr>
          <p:cNvPr id="140" name="Group 139"/>
          <p:cNvGrpSpPr/>
          <p:nvPr/>
        </p:nvGrpSpPr>
        <p:grpSpPr>
          <a:xfrm>
            <a:off x="9823245" y="5113265"/>
            <a:ext cx="2214059" cy="639985"/>
            <a:chOff x="9701907" y="3192460"/>
            <a:chExt cx="2459932" cy="533400"/>
          </a:xfrm>
          <a:solidFill>
            <a:schemeClr val="tx1"/>
          </a:solidFill>
        </p:grpSpPr>
        <p:sp>
          <p:nvSpPr>
            <p:cNvPr id="143" name="Flowchart: Process 8"/>
            <p:cNvSpPr/>
            <p:nvPr/>
          </p:nvSpPr>
          <p:spPr bwMode="auto">
            <a:xfrm>
              <a:off x="9701907" y="3192460"/>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6" tIns="89616" rIns="33610" bIns="33610" rtlCol="0" anchor="b" anchorCtr="0"/>
            <a:lstStyle/>
            <a:p>
              <a:pPr marL="0" marR="0" lvl="0" indent="0" algn="ctr" defTabSz="91368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142" name="Rectangle 141"/>
            <p:cNvSpPr/>
            <p:nvPr/>
          </p:nvSpPr>
          <p:spPr>
            <a:xfrm>
              <a:off x="9860469" y="3268662"/>
              <a:ext cx="2234825" cy="388654"/>
            </a:xfrm>
            <a:prstGeom prst="rect">
              <a:avLst/>
            </a:prstGeom>
            <a:grpFill/>
            <a:ln w="9525" cap="flat" cmpd="sng" algn="ctr">
              <a:noFill/>
              <a:prstDash val="solid"/>
            </a:ln>
            <a:effectLst/>
          </p:spPr>
          <p:txBody>
            <a:bodyPr lIns="119299" tIns="59648" rIns="119299" bIns="59648" rtlCol="0" anchor="ctr"/>
            <a:lstStyle/>
            <a:p>
              <a:pPr marL="0" marR="0" lvl="0" indent="0" algn="l" defTabSz="896042"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Segoe UI Light"/>
                  <a:ea typeface="+mn-ea"/>
                  <a:cs typeface="+mn-cs"/>
                </a:rPr>
                <a:t>Bing </a:t>
              </a:r>
            </a:p>
            <a:p>
              <a:pPr marL="0" marR="0" lvl="0" indent="0" algn="l" defTabSz="896042"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Segoe UI Light"/>
                  <a:ea typeface="+mn-ea"/>
                  <a:cs typeface="+mn-cs"/>
                </a:rPr>
                <a:t>News Search</a:t>
              </a:r>
            </a:p>
          </p:txBody>
        </p:sp>
      </p:grpSp>
      <p:grpSp>
        <p:nvGrpSpPr>
          <p:cNvPr id="104" name="Group 103"/>
          <p:cNvGrpSpPr/>
          <p:nvPr/>
        </p:nvGrpSpPr>
        <p:grpSpPr>
          <a:xfrm>
            <a:off x="2740610" y="5113265"/>
            <a:ext cx="2229241" cy="629544"/>
            <a:chOff x="9701909" y="5021262"/>
            <a:chExt cx="2459932" cy="533400"/>
          </a:xfrm>
          <a:solidFill>
            <a:schemeClr val="tx1"/>
          </a:solidFill>
        </p:grpSpPr>
        <p:sp>
          <p:nvSpPr>
            <p:cNvPr id="106" name="Flowchart: Process 8"/>
            <p:cNvSpPr/>
            <p:nvPr/>
          </p:nvSpPr>
          <p:spPr bwMode="auto">
            <a:xfrm>
              <a:off x="9701909" y="5021262"/>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6" tIns="89616" rIns="33610" bIns="33610" rtlCol="0" anchor="b" anchorCtr="0"/>
            <a:lstStyle/>
            <a:p>
              <a:pPr marL="0" marR="0" lvl="0" indent="0" algn="ctr" defTabSz="91368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109" name="Rectangle 108"/>
            <p:cNvSpPr/>
            <p:nvPr/>
          </p:nvSpPr>
          <p:spPr>
            <a:xfrm>
              <a:off x="9797893" y="5125889"/>
              <a:ext cx="2315047" cy="324146"/>
            </a:xfrm>
            <a:prstGeom prst="rect">
              <a:avLst/>
            </a:prstGeom>
            <a:grpFill/>
            <a:ln w="9525" cap="flat" cmpd="sng" algn="ctr">
              <a:noFill/>
              <a:prstDash val="solid"/>
            </a:ln>
            <a:effectLst/>
          </p:spPr>
          <p:txBody>
            <a:bodyPr lIns="119299" tIns="59648" rIns="119299" bIns="59648" rtlCol="0" anchor="ctr"/>
            <a:lstStyle/>
            <a:p>
              <a:pPr marL="0" marR="0" lvl="0" indent="0" algn="l" defTabSz="896042"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Segoe UI Light"/>
                  <a:ea typeface="+mn-ea"/>
                  <a:cs typeface="+mn-cs"/>
                </a:rPr>
                <a:t>Translator</a:t>
              </a:r>
            </a:p>
          </p:txBody>
        </p:sp>
      </p:grpSp>
      <p:sp>
        <p:nvSpPr>
          <p:cNvPr id="101" name="Freeform 22"/>
          <p:cNvSpPr>
            <a:spLocks noChangeAspect="1"/>
          </p:cNvSpPr>
          <p:nvPr/>
        </p:nvSpPr>
        <p:spPr bwMode="auto">
          <a:xfrm>
            <a:off x="550897" y="2408221"/>
            <a:ext cx="365760" cy="242032"/>
          </a:xfrm>
          <a:custGeom>
            <a:avLst/>
            <a:gdLst>
              <a:gd name="T0" fmla="*/ 4942 w 7181"/>
              <a:gd name="T1" fmla="*/ 414 h 4752"/>
              <a:gd name="T2" fmla="*/ 3024 w 7181"/>
              <a:gd name="T3" fmla="*/ 152 h 4752"/>
              <a:gd name="T4" fmla="*/ 0 w 7181"/>
              <a:gd name="T5" fmla="*/ 2353 h 4752"/>
              <a:gd name="T6" fmla="*/ 2201 w 7181"/>
              <a:gd name="T7" fmla="*/ 4282 h 4752"/>
              <a:gd name="T8" fmla="*/ 4848 w 7181"/>
              <a:gd name="T9" fmla="*/ 4351 h 4752"/>
              <a:gd name="T10" fmla="*/ 7102 w 7181"/>
              <a:gd name="T11" fmla="*/ 2474 h 4752"/>
              <a:gd name="T12" fmla="*/ 7181 w 7181"/>
              <a:gd name="T13" fmla="*/ 2350 h 4752"/>
              <a:gd name="T14" fmla="*/ 4942 w 7181"/>
              <a:gd name="T15" fmla="*/ 414 h 47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81" h="4752">
                <a:moveTo>
                  <a:pt x="4942" y="414"/>
                </a:moveTo>
                <a:cubicBezTo>
                  <a:pt x="4333" y="124"/>
                  <a:pt x="3691" y="0"/>
                  <a:pt x="3024" y="152"/>
                </a:cubicBezTo>
                <a:cubicBezTo>
                  <a:pt x="1710" y="456"/>
                  <a:pt x="812" y="1327"/>
                  <a:pt x="0" y="2353"/>
                </a:cubicBezTo>
                <a:cubicBezTo>
                  <a:pt x="608" y="3169"/>
                  <a:pt x="1306" y="3839"/>
                  <a:pt x="2201" y="4282"/>
                </a:cubicBezTo>
                <a:cubicBezTo>
                  <a:pt x="3069" y="4710"/>
                  <a:pt x="3957" y="4752"/>
                  <a:pt x="4848" y="4351"/>
                </a:cubicBezTo>
                <a:cubicBezTo>
                  <a:pt x="5771" y="3932"/>
                  <a:pt x="6490" y="3269"/>
                  <a:pt x="7102" y="2474"/>
                </a:cubicBezTo>
                <a:cubicBezTo>
                  <a:pt x="7129" y="2436"/>
                  <a:pt x="7154" y="2395"/>
                  <a:pt x="7181" y="2350"/>
                </a:cubicBezTo>
                <a:cubicBezTo>
                  <a:pt x="6570" y="1534"/>
                  <a:pt x="5861" y="853"/>
                  <a:pt x="4942" y="4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11" name="Freeform 18"/>
          <p:cNvSpPr>
            <a:spLocks noChangeAspect="1"/>
          </p:cNvSpPr>
          <p:nvPr/>
        </p:nvSpPr>
        <p:spPr bwMode="auto">
          <a:xfrm>
            <a:off x="2841120" y="2369831"/>
            <a:ext cx="363944" cy="318812"/>
          </a:xfrm>
          <a:custGeom>
            <a:avLst/>
            <a:gdLst>
              <a:gd name="T0" fmla="*/ 115 w 6349"/>
              <a:gd name="T1" fmla="*/ 1548 h 5575"/>
              <a:gd name="T2" fmla="*/ 1324 w 6349"/>
              <a:gd name="T3" fmla="*/ 225 h 5575"/>
              <a:gd name="T4" fmla="*/ 5039 w 6349"/>
              <a:gd name="T5" fmla="*/ 228 h 5575"/>
              <a:gd name="T6" fmla="*/ 6221 w 6349"/>
              <a:gd name="T7" fmla="*/ 1445 h 5575"/>
              <a:gd name="T8" fmla="*/ 6235 w 6349"/>
              <a:gd name="T9" fmla="*/ 3263 h 5575"/>
              <a:gd name="T10" fmla="*/ 4974 w 6349"/>
              <a:gd name="T11" fmla="*/ 4531 h 5575"/>
              <a:gd name="T12" fmla="*/ 3498 w 6349"/>
              <a:gd name="T13" fmla="*/ 4683 h 5575"/>
              <a:gd name="T14" fmla="*/ 3298 w 6349"/>
              <a:gd name="T15" fmla="*/ 4745 h 5575"/>
              <a:gd name="T16" fmla="*/ 2475 w 6349"/>
              <a:gd name="T17" fmla="*/ 5284 h 5575"/>
              <a:gd name="T18" fmla="*/ 1414 w 6349"/>
              <a:gd name="T19" fmla="*/ 5561 h 5575"/>
              <a:gd name="T20" fmla="*/ 1936 w 6349"/>
              <a:gd name="T21" fmla="*/ 4628 h 5575"/>
              <a:gd name="T22" fmla="*/ 1490 w 6349"/>
              <a:gd name="T23" fmla="*/ 4559 h 5575"/>
              <a:gd name="T24" fmla="*/ 118 w 6349"/>
              <a:gd name="T25" fmla="*/ 3270 h 5575"/>
              <a:gd name="T26" fmla="*/ 115 w 6349"/>
              <a:gd name="T27" fmla="*/ 1548 h 5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49" h="5575">
                <a:moveTo>
                  <a:pt x="115" y="1548"/>
                </a:moveTo>
                <a:cubicBezTo>
                  <a:pt x="211" y="957"/>
                  <a:pt x="595" y="353"/>
                  <a:pt x="1324" y="225"/>
                </a:cubicBezTo>
                <a:cubicBezTo>
                  <a:pt x="2565" y="10"/>
                  <a:pt x="3802" y="0"/>
                  <a:pt x="5039" y="228"/>
                </a:cubicBezTo>
                <a:cubicBezTo>
                  <a:pt x="5713" y="353"/>
                  <a:pt x="6086" y="792"/>
                  <a:pt x="6221" y="1445"/>
                </a:cubicBezTo>
                <a:cubicBezTo>
                  <a:pt x="6349" y="2050"/>
                  <a:pt x="6339" y="2658"/>
                  <a:pt x="6235" y="3263"/>
                </a:cubicBezTo>
                <a:cubicBezTo>
                  <a:pt x="6135" y="3847"/>
                  <a:pt x="5724" y="4438"/>
                  <a:pt x="4974" y="4531"/>
                </a:cubicBezTo>
                <a:cubicBezTo>
                  <a:pt x="4483" y="4590"/>
                  <a:pt x="3989" y="4631"/>
                  <a:pt x="3498" y="4683"/>
                </a:cubicBezTo>
                <a:cubicBezTo>
                  <a:pt x="3429" y="4690"/>
                  <a:pt x="3356" y="4707"/>
                  <a:pt x="3298" y="4745"/>
                </a:cubicBezTo>
                <a:cubicBezTo>
                  <a:pt x="3021" y="4921"/>
                  <a:pt x="2869" y="5125"/>
                  <a:pt x="2475" y="5284"/>
                </a:cubicBezTo>
                <a:cubicBezTo>
                  <a:pt x="2154" y="5423"/>
                  <a:pt x="1466" y="5575"/>
                  <a:pt x="1414" y="5561"/>
                </a:cubicBezTo>
                <a:cubicBezTo>
                  <a:pt x="1390" y="5523"/>
                  <a:pt x="1894" y="4963"/>
                  <a:pt x="1936" y="4628"/>
                </a:cubicBezTo>
                <a:cubicBezTo>
                  <a:pt x="1760" y="4600"/>
                  <a:pt x="1625" y="4579"/>
                  <a:pt x="1490" y="4559"/>
                </a:cubicBezTo>
                <a:cubicBezTo>
                  <a:pt x="719" y="4441"/>
                  <a:pt x="277" y="4013"/>
                  <a:pt x="118" y="3270"/>
                </a:cubicBezTo>
                <a:cubicBezTo>
                  <a:pt x="0" y="2665"/>
                  <a:pt x="35" y="2056"/>
                  <a:pt x="115" y="154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14" name="Freeform 9"/>
          <p:cNvSpPr>
            <a:spLocks noChangeAspect="1"/>
          </p:cNvSpPr>
          <p:nvPr/>
        </p:nvSpPr>
        <p:spPr bwMode="auto">
          <a:xfrm>
            <a:off x="5228454" y="2380516"/>
            <a:ext cx="236539" cy="297442"/>
          </a:xfrm>
          <a:custGeom>
            <a:avLst/>
            <a:gdLst>
              <a:gd name="T0" fmla="*/ 5153 w 5153"/>
              <a:gd name="T1" fmla="*/ 2353 h 6483"/>
              <a:gd name="T2" fmla="*/ 2799 w 5153"/>
              <a:gd name="T3" fmla="*/ 0 h 6483"/>
              <a:gd name="T4" fmla="*/ 445 w 5153"/>
              <a:gd name="T5" fmla="*/ 2353 h 6483"/>
              <a:gd name="T6" fmla="*/ 1852 w 5153"/>
              <a:gd name="T7" fmla="*/ 4507 h 6483"/>
              <a:gd name="T8" fmla="*/ 1399 w 5153"/>
              <a:gd name="T9" fmla="*/ 4932 h 6483"/>
              <a:gd name="T10" fmla="*/ 214 w 5153"/>
              <a:gd name="T11" fmla="*/ 5457 h 6483"/>
              <a:gd name="T12" fmla="*/ 41 w 5153"/>
              <a:gd name="T13" fmla="*/ 5578 h 6483"/>
              <a:gd name="T14" fmla="*/ 0 w 5153"/>
              <a:gd name="T15" fmla="*/ 6245 h 6483"/>
              <a:gd name="T16" fmla="*/ 96 w 5153"/>
              <a:gd name="T17" fmla="*/ 6276 h 6483"/>
              <a:gd name="T18" fmla="*/ 3145 w 5153"/>
              <a:gd name="T19" fmla="*/ 5637 h 6483"/>
              <a:gd name="T20" fmla="*/ 5153 w 5153"/>
              <a:gd name="T21" fmla="*/ 2353 h 6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53" h="6483">
                <a:moveTo>
                  <a:pt x="5153" y="2353"/>
                </a:moveTo>
                <a:cubicBezTo>
                  <a:pt x="5153" y="1054"/>
                  <a:pt x="4098" y="0"/>
                  <a:pt x="2799" y="0"/>
                </a:cubicBezTo>
                <a:cubicBezTo>
                  <a:pt x="1500" y="0"/>
                  <a:pt x="445" y="1054"/>
                  <a:pt x="445" y="2353"/>
                </a:cubicBezTo>
                <a:cubicBezTo>
                  <a:pt x="445" y="3314"/>
                  <a:pt x="1023" y="4144"/>
                  <a:pt x="1852" y="4507"/>
                </a:cubicBezTo>
                <a:cubicBezTo>
                  <a:pt x="1776" y="4634"/>
                  <a:pt x="1586" y="4814"/>
                  <a:pt x="1399" y="4932"/>
                </a:cubicBezTo>
                <a:cubicBezTo>
                  <a:pt x="1036" y="5167"/>
                  <a:pt x="611" y="5284"/>
                  <a:pt x="214" y="5457"/>
                </a:cubicBezTo>
                <a:cubicBezTo>
                  <a:pt x="148" y="5485"/>
                  <a:pt x="45" y="5530"/>
                  <a:pt x="41" y="5578"/>
                </a:cubicBezTo>
                <a:cubicBezTo>
                  <a:pt x="13" y="5799"/>
                  <a:pt x="10" y="6027"/>
                  <a:pt x="0" y="6245"/>
                </a:cubicBezTo>
                <a:cubicBezTo>
                  <a:pt x="48" y="6262"/>
                  <a:pt x="72" y="6273"/>
                  <a:pt x="96" y="6276"/>
                </a:cubicBezTo>
                <a:cubicBezTo>
                  <a:pt x="1213" y="6483"/>
                  <a:pt x="2229" y="6221"/>
                  <a:pt x="3145" y="5637"/>
                </a:cubicBezTo>
                <a:cubicBezTo>
                  <a:pt x="4095" y="5032"/>
                  <a:pt x="5153" y="4043"/>
                  <a:pt x="5153" y="235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16" name="Freeform 5"/>
          <p:cNvSpPr>
            <a:spLocks/>
          </p:cNvSpPr>
          <p:nvPr/>
        </p:nvSpPr>
        <p:spPr bwMode="auto">
          <a:xfrm>
            <a:off x="7524834" y="2364244"/>
            <a:ext cx="388867" cy="329986"/>
          </a:xfrm>
          <a:custGeom>
            <a:avLst/>
            <a:gdLst>
              <a:gd name="T0" fmla="*/ 5986 w 5986"/>
              <a:gd name="T1" fmla="*/ 3594 h 5985"/>
              <a:gd name="T2" fmla="*/ 5986 w 5986"/>
              <a:gd name="T3" fmla="*/ 2395 h 5985"/>
              <a:gd name="T4" fmla="*/ 5402 w 5986"/>
              <a:gd name="T5" fmla="*/ 2395 h 5985"/>
              <a:gd name="T6" fmla="*/ 5122 w 5986"/>
              <a:gd name="T7" fmla="*/ 1717 h 5985"/>
              <a:gd name="T8" fmla="*/ 5533 w 5986"/>
              <a:gd name="T9" fmla="*/ 1330 h 5985"/>
              <a:gd name="T10" fmla="*/ 4666 w 5986"/>
              <a:gd name="T11" fmla="*/ 463 h 5985"/>
              <a:gd name="T12" fmla="*/ 4282 w 5986"/>
              <a:gd name="T13" fmla="*/ 870 h 5985"/>
              <a:gd name="T14" fmla="*/ 3591 w 5986"/>
              <a:gd name="T15" fmla="*/ 584 h 5985"/>
              <a:gd name="T16" fmla="*/ 3591 w 5986"/>
              <a:gd name="T17" fmla="*/ 0 h 5985"/>
              <a:gd name="T18" fmla="*/ 2392 w 5986"/>
              <a:gd name="T19" fmla="*/ 0 h 5985"/>
              <a:gd name="T20" fmla="*/ 2392 w 5986"/>
              <a:gd name="T21" fmla="*/ 587 h 5985"/>
              <a:gd name="T22" fmla="*/ 1711 w 5986"/>
              <a:gd name="T23" fmla="*/ 870 h 5985"/>
              <a:gd name="T24" fmla="*/ 1327 w 5986"/>
              <a:gd name="T25" fmla="*/ 456 h 5985"/>
              <a:gd name="T26" fmla="*/ 453 w 5986"/>
              <a:gd name="T27" fmla="*/ 1323 h 5985"/>
              <a:gd name="T28" fmla="*/ 868 w 5986"/>
              <a:gd name="T29" fmla="*/ 1710 h 5985"/>
              <a:gd name="T30" fmla="*/ 584 w 5986"/>
              <a:gd name="T31" fmla="*/ 2395 h 5985"/>
              <a:gd name="T32" fmla="*/ 0 w 5986"/>
              <a:gd name="T33" fmla="*/ 2395 h 5985"/>
              <a:gd name="T34" fmla="*/ 0 w 5986"/>
              <a:gd name="T35" fmla="*/ 3587 h 5985"/>
              <a:gd name="T36" fmla="*/ 584 w 5986"/>
              <a:gd name="T37" fmla="*/ 3587 h 5985"/>
              <a:gd name="T38" fmla="*/ 871 w 5986"/>
              <a:gd name="T39" fmla="*/ 4275 h 5985"/>
              <a:gd name="T40" fmla="*/ 442 w 5986"/>
              <a:gd name="T41" fmla="*/ 4651 h 5985"/>
              <a:gd name="T42" fmla="*/ 1320 w 5986"/>
              <a:gd name="T43" fmla="*/ 5529 h 5985"/>
              <a:gd name="T44" fmla="*/ 1711 w 5986"/>
              <a:gd name="T45" fmla="*/ 5114 h 5985"/>
              <a:gd name="T46" fmla="*/ 2392 w 5986"/>
              <a:gd name="T47" fmla="*/ 5398 h 5985"/>
              <a:gd name="T48" fmla="*/ 2392 w 5986"/>
              <a:gd name="T49" fmla="*/ 5985 h 5985"/>
              <a:gd name="T50" fmla="*/ 3584 w 5986"/>
              <a:gd name="T51" fmla="*/ 5985 h 5985"/>
              <a:gd name="T52" fmla="*/ 3584 w 5986"/>
              <a:gd name="T53" fmla="*/ 5401 h 5985"/>
              <a:gd name="T54" fmla="*/ 4279 w 5986"/>
              <a:gd name="T55" fmla="*/ 5114 h 5985"/>
              <a:gd name="T56" fmla="*/ 4662 w 5986"/>
              <a:gd name="T57" fmla="*/ 5533 h 5985"/>
              <a:gd name="T58" fmla="*/ 5523 w 5986"/>
              <a:gd name="T59" fmla="*/ 4669 h 5985"/>
              <a:gd name="T60" fmla="*/ 5112 w 5986"/>
              <a:gd name="T61" fmla="*/ 4285 h 5985"/>
              <a:gd name="T62" fmla="*/ 5402 w 5986"/>
              <a:gd name="T63" fmla="*/ 3594 h 5985"/>
              <a:gd name="T64" fmla="*/ 5986 w 5986"/>
              <a:gd name="T65" fmla="*/ 3594 h 5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86" h="5985">
                <a:moveTo>
                  <a:pt x="5986" y="3594"/>
                </a:moveTo>
                <a:cubicBezTo>
                  <a:pt x="5986" y="3193"/>
                  <a:pt x="5986" y="2795"/>
                  <a:pt x="5986" y="2395"/>
                </a:cubicBezTo>
                <a:cubicBezTo>
                  <a:pt x="5789" y="2395"/>
                  <a:pt x="5595" y="2395"/>
                  <a:pt x="5402" y="2395"/>
                </a:cubicBezTo>
                <a:cubicBezTo>
                  <a:pt x="5343" y="2153"/>
                  <a:pt x="5246" y="1925"/>
                  <a:pt x="5122" y="1717"/>
                </a:cubicBezTo>
                <a:cubicBezTo>
                  <a:pt x="5257" y="1589"/>
                  <a:pt x="5395" y="1458"/>
                  <a:pt x="5533" y="1330"/>
                </a:cubicBezTo>
                <a:cubicBezTo>
                  <a:pt x="5232" y="1029"/>
                  <a:pt x="4956" y="753"/>
                  <a:pt x="4666" y="463"/>
                </a:cubicBezTo>
                <a:cubicBezTo>
                  <a:pt x="4541" y="597"/>
                  <a:pt x="4410" y="736"/>
                  <a:pt x="4282" y="870"/>
                </a:cubicBezTo>
                <a:cubicBezTo>
                  <a:pt x="4071" y="743"/>
                  <a:pt x="3836" y="642"/>
                  <a:pt x="3591" y="584"/>
                </a:cubicBezTo>
                <a:cubicBezTo>
                  <a:pt x="3591" y="397"/>
                  <a:pt x="3591" y="197"/>
                  <a:pt x="3591" y="0"/>
                </a:cubicBezTo>
                <a:cubicBezTo>
                  <a:pt x="3190" y="0"/>
                  <a:pt x="2793" y="0"/>
                  <a:pt x="2392" y="0"/>
                </a:cubicBezTo>
                <a:cubicBezTo>
                  <a:pt x="2392" y="197"/>
                  <a:pt x="2392" y="390"/>
                  <a:pt x="2392" y="587"/>
                </a:cubicBezTo>
                <a:cubicBezTo>
                  <a:pt x="2150" y="649"/>
                  <a:pt x="1918" y="746"/>
                  <a:pt x="1711" y="870"/>
                </a:cubicBezTo>
                <a:cubicBezTo>
                  <a:pt x="1586" y="736"/>
                  <a:pt x="1452" y="594"/>
                  <a:pt x="1327" y="456"/>
                </a:cubicBezTo>
                <a:cubicBezTo>
                  <a:pt x="1023" y="753"/>
                  <a:pt x="747" y="1029"/>
                  <a:pt x="453" y="1323"/>
                </a:cubicBezTo>
                <a:cubicBezTo>
                  <a:pt x="588" y="1451"/>
                  <a:pt x="729" y="1582"/>
                  <a:pt x="868" y="1710"/>
                </a:cubicBezTo>
                <a:cubicBezTo>
                  <a:pt x="740" y="1921"/>
                  <a:pt x="646" y="2149"/>
                  <a:pt x="584" y="2395"/>
                </a:cubicBezTo>
                <a:cubicBezTo>
                  <a:pt x="398" y="2395"/>
                  <a:pt x="201" y="2395"/>
                  <a:pt x="0" y="2395"/>
                </a:cubicBezTo>
                <a:cubicBezTo>
                  <a:pt x="0" y="2795"/>
                  <a:pt x="0" y="3183"/>
                  <a:pt x="0" y="3587"/>
                </a:cubicBezTo>
                <a:cubicBezTo>
                  <a:pt x="197" y="3587"/>
                  <a:pt x="391" y="3587"/>
                  <a:pt x="584" y="3587"/>
                </a:cubicBezTo>
                <a:cubicBezTo>
                  <a:pt x="646" y="3832"/>
                  <a:pt x="743" y="4064"/>
                  <a:pt x="871" y="4275"/>
                </a:cubicBezTo>
                <a:cubicBezTo>
                  <a:pt x="733" y="4396"/>
                  <a:pt x="584" y="4527"/>
                  <a:pt x="442" y="4651"/>
                </a:cubicBezTo>
                <a:cubicBezTo>
                  <a:pt x="750" y="4959"/>
                  <a:pt x="1027" y="5235"/>
                  <a:pt x="1320" y="5529"/>
                </a:cubicBezTo>
                <a:cubicBezTo>
                  <a:pt x="1448" y="5391"/>
                  <a:pt x="1583" y="5249"/>
                  <a:pt x="1711" y="5114"/>
                </a:cubicBezTo>
                <a:cubicBezTo>
                  <a:pt x="1918" y="5242"/>
                  <a:pt x="2150" y="5336"/>
                  <a:pt x="2392" y="5398"/>
                </a:cubicBezTo>
                <a:cubicBezTo>
                  <a:pt x="2392" y="5584"/>
                  <a:pt x="2392" y="5781"/>
                  <a:pt x="2392" y="5985"/>
                </a:cubicBezTo>
                <a:cubicBezTo>
                  <a:pt x="2793" y="5985"/>
                  <a:pt x="3180" y="5985"/>
                  <a:pt x="3584" y="5985"/>
                </a:cubicBezTo>
                <a:cubicBezTo>
                  <a:pt x="3584" y="5788"/>
                  <a:pt x="3584" y="5591"/>
                  <a:pt x="3584" y="5401"/>
                </a:cubicBezTo>
                <a:cubicBezTo>
                  <a:pt x="3833" y="5343"/>
                  <a:pt x="4064" y="5242"/>
                  <a:pt x="4279" y="5114"/>
                </a:cubicBezTo>
                <a:cubicBezTo>
                  <a:pt x="4403" y="5253"/>
                  <a:pt x="4534" y="5394"/>
                  <a:pt x="4662" y="5533"/>
                </a:cubicBezTo>
                <a:cubicBezTo>
                  <a:pt x="4956" y="5239"/>
                  <a:pt x="5232" y="4959"/>
                  <a:pt x="5523" y="4669"/>
                </a:cubicBezTo>
                <a:cubicBezTo>
                  <a:pt x="5388" y="4541"/>
                  <a:pt x="5246" y="4409"/>
                  <a:pt x="5112" y="4285"/>
                </a:cubicBezTo>
                <a:cubicBezTo>
                  <a:pt x="5239" y="4074"/>
                  <a:pt x="5340" y="3843"/>
                  <a:pt x="5402" y="3594"/>
                </a:cubicBezTo>
                <a:cubicBezTo>
                  <a:pt x="5588" y="3594"/>
                  <a:pt x="5785" y="3594"/>
                  <a:pt x="5986" y="359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grpSp>
        <p:nvGrpSpPr>
          <p:cNvPr id="119" name="Group 118"/>
          <p:cNvGrpSpPr/>
          <p:nvPr/>
        </p:nvGrpSpPr>
        <p:grpSpPr>
          <a:xfrm>
            <a:off x="9953165" y="2354008"/>
            <a:ext cx="306858" cy="350459"/>
            <a:chOff x="10832823" y="3353836"/>
            <a:chExt cx="537576" cy="528488"/>
          </a:xfrm>
        </p:grpSpPr>
        <p:sp>
          <p:nvSpPr>
            <p:cNvPr id="121" name="Oval 13"/>
            <p:cNvSpPr>
              <a:spLocks noChangeArrowheads="1"/>
            </p:cNvSpPr>
            <p:nvPr/>
          </p:nvSpPr>
          <p:spPr bwMode="auto">
            <a:xfrm>
              <a:off x="10943701" y="3353836"/>
              <a:ext cx="426698" cy="42669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24" name="Freeform 14"/>
            <p:cNvSpPr>
              <a:spLocks/>
            </p:cNvSpPr>
            <p:nvPr/>
          </p:nvSpPr>
          <p:spPr bwMode="auto">
            <a:xfrm>
              <a:off x="10832823" y="3702829"/>
              <a:ext cx="179495" cy="179495"/>
            </a:xfrm>
            <a:custGeom>
              <a:avLst/>
              <a:gdLst>
                <a:gd name="T0" fmla="*/ 1224 w 1980"/>
                <a:gd name="T1" fmla="*/ 0 h 1977"/>
                <a:gd name="T2" fmla="*/ 218 w 1980"/>
                <a:gd name="T3" fmla="*/ 985 h 1977"/>
                <a:gd name="T4" fmla="*/ 211 w 1980"/>
                <a:gd name="T5" fmla="*/ 1752 h 1977"/>
                <a:gd name="T6" fmla="*/ 218 w 1980"/>
                <a:gd name="T7" fmla="*/ 1759 h 1977"/>
                <a:gd name="T8" fmla="*/ 985 w 1980"/>
                <a:gd name="T9" fmla="*/ 1766 h 1977"/>
                <a:gd name="T10" fmla="*/ 1980 w 1980"/>
                <a:gd name="T11" fmla="*/ 788 h 1977"/>
                <a:gd name="T12" fmla="*/ 1224 w 1980"/>
                <a:gd name="T13" fmla="*/ 0 h 1977"/>
              </a:gdLst>
              <a:ahLst/>
              <a:cxnLst>
                <a:cxn ang="0">
                  <a:pos x="T0" y="T1"/>
                </a:cxn>
                <a:cxn ang="0">
                  <a:pos x="T2" y="T3"/>
                </a:cxn>
                <a:cxn ang="0">
                  <a:pos x="T4" y="T5"/>
                </a:cxn>
                <a:cxn ang="0">
                  <a:pos x="T6" y="T7"/>
                </a:cxn>
                <a:cxn ang="0">
                  <a:pos x="T8" y="T9"/>
                </a:cxn>
                <a:cxn ang="0">
                  <a:pos x="T10" y="T11"/>
                </a:cxn>
                <a:cxn ang="0">
                  <a:pos x="T12" y="T13"/>
                </a:cxn>
              </a:cxnLst>
              <a:rect l="0" t="0" r="r" b="b"/>
              <a:pathLst>
                <a:path w="1980" h="1977">
                  <a:moveTo>
                    <a:pt x="1224" y="0"/>
                  </a:moveTo>
                  <a:cubicBezTo>
                    <a:pt x="218" y="985"/>
                    <a:pt x="218" y="985"/>
                    <a:pt x="218" y="985"/>
                  </a:cubicBezTo>
                  <a:cubicBezTo>
                    <a:pt x="4" y="1196"/>
                    <a:pt x="0" y="1538"/>
                    <a:pt x="211" y="1752"/>
                  </a:cubicBezTo>
                  <a:cubicBezTo>
                    <a:pt x="218" y="1759"/>
                    <a:pt x="218" y="1759"/>
                    <a:pt x="218" y="1759"/>
                  </a:cubicBezTo>
                  <a:cubicBezTo>
                    <a:pt x="429" y="1974"/>
                    <a:pt x="771" y="1977"/>
                    <a:pt x="985" y="1766"/>
                  </a:cubicBezTo>
                  <a:cubicBezTo>
                    <a:pt x="1980" y="788"/>
                    <a:pt x="1980" y="788"/>
                    <a:pt x="1980" y="788"/>
                  </a:cubicBezTo>
                  <a:cubicBezTo>
                    <a:pt x="1683" y="581"/>
                    <a:pt x="1424" y="315"/>
                    <a:pt x="122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96" name="TextBox 95"/>
          <p:cNvSpPr txBox="1"/>
          <p:nvPr/>
        </p:nvSpPr>
        <p:spPr>
          <a:xfrm>
            <a:off x="45424" y="6201398"/>
            <a:ext cx="5106013" cy="5724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1595FF"/>
                </a:solidFill>
                <a:effectLst/>
                <a:uLnTx/>
                <a:uFillTx/>
                <a:latin typeface="Segoe UI"/>
                <a:ea typeface="+mn-ea"/>
                <a:cs typeface="+mn-cs"/>
              </a:rPr>
              <a:t>https://www.microsoft.com/cognitive-services/</a:t>
            </a:r>
          </a:p>
        </p:txBody>
      </p:sp>
    </p:spTree>
    <p:extLst>
      <p:ext uri="{BB962C8B-B14F-4D97-AF65-F5344CB8AC3E}">
        <p14:creationId xmlns:p14="http://schemas.microsoft.com/office/powerpoint/2010/main" val="274417892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txBox="1">
            <a:spLocks/>
          </p:cNvSpPr>
          <p:nvPr/>
        </p:nvSpPr>
        <p:spPr>
          <a:xfrm>
            <a:off x="473969" y="105993"/>
            <a:ext cx="11300393" cy="1351952"/>
          </a:xfrm>
          <a:prstGeom prst="rect">
            <a:avLst/>
          </a:prstGeom>
        </p:spPr>
        <p:txBody>
          <a:bodyPr vert="horz" lIns="91440" tIns="45720" rIns="91440" bIns="45720" rtlCol="0" anchor="ctr">
            <a:normAutofit/>
          </a:bodyPr>
          <a:lstStyle>
            <a:lvl1pPr algn="l" defTabSz="932597" rtl="0" eaLnBrk="1" latinLnBrk="0" hangingPunct="1">
              <a:lnSpc>
                <a:spcPct val="90000"/>
              </a:lnSpc>
              <a:spcBef>
                <a:spcPct val="0"/>
              </a:spcBef>
              <a:buNone/>
              <a:defRPr sz="5507" kern="1200">
                <a:solidFill>
                  <a:schemeClr val="bg1"/>
                </a:solidFill>
                <a:latin typeface="+mj-lt"/>
                <a:ea typeface="+mj-ea"/>
                <a:cs typeface="+mj-cs"/>
              </a:defRPr>
            </a:lvl1pPr>
          </a:lstStyle>
          <a:p>
            <a:pPr marL="0" marR="0" lvl="0" indent="0" algn="l" defTabSz="932597" rtl="0" eaLnBrk="1" fontAlgn="auto" latinLnBrk="0" hangingPunct="1">
              <a:lnSpc>
                <a:spcPct val="90000"/>
              </a:lnSpc>
              <a:spcBef>
                <a:spcPct val="0"/>
              </a:spcBef>
              <a:spcAft>
                <a:spcPts val="0"/>
              </a:spcAft>
              <a:buClrTx/>
              <a:buSzTx/>
              <a:buFontTx/>
              <a:buNone/>
              <a:tabLst/>
              <a:defRPr/>
            </a:pPr>
            <a:r>
              <a:rPr kumimoji="0" lang="en-US" sz="5507" b="0" i="0" u="none" strike="noStrike" kern="1200" cap="none" spc="0" normalizeH="0" baseline="0" noProof="0" dirty="0">
                <a:ln>
                  <a:noFill/>
                </a:ln>
                <a:solidFill>
                  <a:srgbClr val="FFFFFF"/>
                </a:solidFill>
                <a:effectLst/>
                <a:uLnTx/>
                <a:uFillTx/>
                <a:latin typeface="Segoe UI Light"/>
                <a:ea typeface="+mj-ea"/>
                <a:cs typeface="+mj-cs"/>
              </a:rPr>
              <a:t>Azure Function</a:t>
            </a:r>
          </a:p>
        </p:txBody>
      </p:sp>
      <p:pic>
        <p:nvPicPr>
          <p:cNvPr id="5122" name="Picture 2" descr="Integrat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9229" y="1611311"/>
            <a:ext cx="6994157" cy="365760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Code Log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41836" y="2582862"/>
            <a:ext cx="6588943" cy="4191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3669940"/>
      </p:ext>
    </p:extLst>
  </p:cSld>
  <p:clrMapOvr>
    <a:masterClrMapping/>
  </p:clrMapOvr>
  <p:transition spd="slow">
    <p:push dir="u"/>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txBox="1">
            <a:spLocks/>
          </p:cNvSpPr>
          <p:nvPr/>
        </p:nvSpPr>
        <p:spPr>
          <a:xfrm>
            <a:off x="473969" y="105993"/>
            <a:ext cx="11300393" cy="1351952"/>
          </a:xfrm>
          <a:prstGeom prst="rect">
            <a:avLst/>
          </a:prstGeom>
        </p:spPr>
        <p:txBody>
          <a:bodyPr vert="horz" lIns="91440" tIns="45720" rIns="91440" bIns="45720" rtlCol="0" anchor="ctr">
            <a:normAutofit/>
          </a:bodyPr>
          <a:lstStyle>
            <a:lvl1pPr algn="l" defTabSz="932597" rtl="0" eaLnBrk="1" latinLnBrk="0" hangingPunct="1">
              <a:lnSpc>
                <a:spcPct val="90000"/>
              </a:lnSpc>
              <a:spcBef>
                <a:spcPct val="0"/>
              </a:spcBef>
              <a:buNone/>
              <a:defRPr sz="5507" kern="1200">
                <a:solidFill>
                  <a:schemeClr val="bg1"/>
                </a:solidFill>
                <a:latin typeface="+mj-lt"/>
                <a:ea typeface="+mj-ea"/>
                <a:cs typeface="+mj-cs"/>
              </a:defRPr>
            </a:lvl1pPr>
          </a:lstStyle>
          <a:p>
            <a:pPr marL="0" marR="0" lvl="0" indent="0" algn="l" defTabSz="932597" rtl="0" eaLnBrk="1" fontAlgn="auto" latinLnBrk="0" hangingPunct="1">
              <a:lnSpc>
                <a:spcPct val="90000"/>
              </a:lnSpc>
              <a:spcBef>
                <a:spcPct val="0"/>
              </a:spcBef>
              <a:spcAft>
                <a:spcPts val="0"/>
              </a:spcAft>
              <a:buClrTx/>
              <a:buSzTx/>
              <a:buFontTx/>
              <a:buNone/>
              <a:tabLst/>
              <a:defRPr/>
            </a:pPr>
            <a:r>
              <a:rPr kumimoji="0" lang="en-US" sz="5507" b="0" i="0" u="none" strike="noStrike" kern="1200" cap="none" spc="0" normalizeH="0" baseline="0" noProof="0" dirty="0">
                <a:ln>
                  <a:noFill/>
                </a:ln>
                <a:solidFill>
                  <a:srgbClr val="FFFFFF"/>
                </a:solidFill>
                <a:effectLst/>
                <a:uLnTx/>
                <a:uFillTx/>
                <a:latin typeface="Segoe UI Light"/>
                <a:ea typeface="+mj-ea"/>
                <a:cs typeface="+mj-cs"/>
              </a:rPr>
              <a:t>Azure Search</a:t>
            </a:r>
          </a:p>
        </p:txBody>
      </p:sp>
      <p:pic>
        <p:nvPicPr>
          <p:cNvPr id="6146" name="Picture 2" descr="azure search with bot에 대한 이미지 검색결과"/>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1837" y="1744662"/>
            <a:ext cx="10639887" cy="411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5144404"/>
      </p:ext>
    </p:extLst>
  </p:cSld>
  <p:clrMapOvr>
    <a:masterClrMapping/>
  </p:clrMapOvr>
  <p:transition spd="slow">
    <p:push dir="u"/>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utoShape 2" descr="Agenda"/>
          <p:cNvSpPr>
            <a:spLocks noChangeAspect="1" noChangeArrowheads="1"/>
          </p:cNvSpPr>
          <p:nvPr/>
        </p:nvSpPr>
        <p:spPr bwMode="auto">
          <a:xfrm>
            <a:off x="-36326" y="-2929176"/>
            <a:ext cx="6284716" cy="6284717"/>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15" tIns="45706" rIns="91415" bIns="45706" numCol="1" anchor="t" anchorCtr="0" compatLnSpc="1">
            <a:prstTxWarp prst="textNoShape">
              <a:avLst/>
            </a:prstTxWarp>
          </a:bodyPr>
          <a:lstStyle/>
          <a:p>
            <a:pPr defTabSz="621581">
              <a:defRPr/>
            </a:pPr>
            <a:endParaRPr lang="ko-KR" altLang="en-US" kern="0">
              <a:solidFill>
                <a:srgbClr val="060F18"/>
              </a:solidFill>
              <a:latin typeface="Segoe UI"/>
              <a:ea typeface="맑은 고딕" panose="020B0503020000020004" pitchFamily="50" charset="-127"/>
            </a:endParaRPr>
          </a:p>
        </p:txBody>
      </p:sp>
      <p:sp>
        <p:nvSpPr>
          <p:cNvPr id="3" name="TextBox 2"/>
          <p:cNvSpPr txBox="1"/>
          <p:nvPr/>
        </p:nvSpPr>
        <p:spPr>
          <a:xfrm>
            <a:off x="427037" y="244755"/>
            <a:ext cx="2562240" cy="849463"/>
          </a:xfrm>
          <a:prstGeom prst="rect">
            <a:avLst/>
          </a:prstGeom>
          <a:noFill/>
        </p:spPr>
        <p:txBody>
          <a:bodyPr wrap="none" lIns="182880" tIns="146304" rIns="182880" bIns="146304" rtlCol="0">
            <a:spAutoFit/>
          </a:bodyPr>
          <a:lstStyle/>
          <a:p>
            <a:pPr>
              <a:lnSpc>
                <a:spcPct val="90000"/>
              </a:lnSpc>
              <a:spcAft>
                <a:spcPts val="600"/>
              </a:spcAft>
            </a:pPr>
            <a:r>
              <a:rPr lang="ko-KR" altLang="en-US" sz="4000" b="1"/>
              <a:t>추천 도서</a:t>
            </a:r>
            <a:endParaRPr lang="ko-KR" altLang="en-US" sz="4000" b="1" dirty="0" err="1"/>
          </a:p>
        </p:txBody>
      </p:sp>
      <p:sp>
        <p:nvSpPr>
          <p:cNvPr id="5" name="TextBox 4"/>
          <p:cNvSpPr txBox="1"/>
          <p:nvPr/>
        </p:nvSpPr>
        <p:spPr>
          <a:xfrm>
            <a:off x="427918" y="1211262"/>
            <a:ext cx="11941411" cy="849463"/>
          </a:xfrm>
          <a:prstGeom prst="rect">
            <a:avLst/>
          </a:prstGeom>
          <a:noFill/>
        </p:spPr>
        <p:txBody>
          <a:bodyPr wrap="none" lIns="182880" tIns="146304" rIns="182880" bIns="146304" rtlCol="0">
            <a:spAutoFit/>
          </a:bodyPr>
          <a:lstStyle/>
          <a:p>
            <a:pPr>
              <a:lnSpc>
                <a:spcPct val="90000"/>
              </a:lnSpc>
              <a:spcAft>
                <a:spcPts val="600"/>
              </a:spcAft>
            </a:pPr>
            <a:r>
              <a:rPr lang="ko-KR" altLang="en-US" sz="4000" b="1" dirty="0"/>
              <a:t>지금 쓰고 있습니다</a:t>
            </a:r>
            <a:r>
              <a:rPr lang="en-US" altLang="ko-KR" sz="4000" b="1" dirty="0"/>
              <a:t>. Coming Soon  Maybe 9</a:t>
            </a:r>
            <a:r>
              <a:rPr lang="ko-KR" altLang="en-US" sz="4000" b="1" dirty="0"/>
              <a:t>월쯤</a:t>
            </a:r>
            <a:r>
              <a:rPr lang="en-US" altLang="ko-KR" sz="4000" b="1" dirty="0"/>
              <a:t>..</a:t>
            </a:r>
            <a:endParaRPr lang="ko-KR" altLang="en-US" sz="4000" b="1" dirty="0"/>
          </a:p>
        </p:txBody>
      </p:sp>
      <p:sp>
        <p:nvSpPr>
          <p:cNvPr id="7" name="TextBox 6"/>
          <p:cNvSpPr txBox="1"/>
          <p:nvPr/>
        </p:nvSpPr>
        <p:spPr>
          <a:xfrm>
            <a:off x="469009" y="2468305"/>
            <a:ext cx="9706824" cy="2206758"/>
          </a:xfrm>
          <a:prstGeom prst="rect">
            <a:avLst/>
          </a:prstGeom>
          <a:noFill/>
        </p:spPr>
        <p:txBody>
          <a:bodyPr wrap="none" lIns="182880" tIns="146304" rIns="182880" bIns="146304" rtlCol="0">
            <a:spAutoFit/>
          </a:bodyPr>
          <a:lstStyle/>
          <a:p>
            <a:pPr>
              <a:lnSpc>
                <a:spcPct val="90000"/>
              </a:lnSpc>
              <a:spcAft>
                <a:spcPts val="600"/>
              </a:spcAft>
            </a:pPr>
            <a:r>
              <a:rPr lang="ko-KR" altLang="en-US" sz="13800" b="1" dirty="0"/>
              <a:t>도와주세요 </a:t>
            </a:r>
          </a:p>
        </p:txBody>
      </p:sp>
    </p:spTree>
    <p:extLst>
      <p:ext uri="{BB962C8B-B14F-4D97-AF65-F5344CB8AC3E}">
        <p14:creationId xmlns:p14="http://schemas.microsoft.com/office/powerpoint/2010/main" val="853436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utoShape 2" descr="Agenda"/>
          <p:cNvSpPr>
            <a:spLocks noChangeAspect="1" noChangeArrowheads="1"/>
          </p:cNvSpPr>
          <p:nvPr/>
        </p:nvSpPr>
        <p:spPr bwMode="auto">
          <a:xfrm>
            <a:off x="-36326" y="-2929176"/>
            <a:ext cx="6284716" cy="6284717"/>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15" tIns="45706" rIns="91415" bIns="45706" numCol="1" anchor="t" anchorCtr="0" compatLnSpc="1">
            <a:prstTxWarp prst="textNoShape">
              <a:avLst/>
            </a:prstTxWarp>
          </a:bodyPr>
          <a:lstStyle/>
          <a:p>
            <a:pPr defTabSz="621581">
              <a:defRPr/>
            </a:pPr>
            <a:endParaRPr lang="ko-KR" altLang="en-US" kern="0">
              <a:solidFill>
                <a:srgbClr val="060F18"/>
              </a:solidFill>
              <a:latin typeface="Segoe UI"/>
              <a:ea typeface="맑은 고딕" panose="020B0503020000020004" pitchFamily="50" charset="-127"/>
            </a:endParaRPr>
          </a:p>
        </p:txBody>
      </p:sp>
      <p:pic>
        <p:nvPicPr>
          <p:cNvPr id="2" name="그림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47192" y="2449867"/>
            <a:ext cx="9711320" cy="4205001"/>
          </a:xfrm>
          <a:prstGeom prst="rect">
            <a:avLst/>
          </a:prstGeom>
        </p:spPr>
      </p:pic>
    </p:spTree>
    <p:extLst>
      <p:ext uri="{BB962C8B-B14F-4D97-AF65-F5344CB8AC3E}">
        <p14:creationId xmlns:p14="http://schemas.microsoft.com/office/powerpoint/2010/main" val="2448300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473970" y="1356555"/>
            <a:ext cx="10023665" cy="5041184"/>
          </a:xfrm>
          <a:prstGeom prst="rect">
            <a:avLst/>
          </a:prstGeom>
        </p:spPr>
      </p:pic>
      <p:sp>
        <p:nvSpPr>
          <p:cNvPr id="3" name="Title 2"/>
          <p:cNvSpPr>
            <a:spLocks noGrp="1"/>
          </p:cNvSpPr>
          <p:nvPr>
            <p:ph type="title"/>
          </p:nvPr>
        </p:nvSpPr>
        <p:spPr>
          <a:xfrm>
            <a:off x="473969" y="105993"/>
            <a:ext cx="11300393" cy="1351952"/>
          </a:xfrm>
        </p:spPr>
        <p:txBody>
          <a:bodyPr/>
          <a:lstStyle/>
          <a:p>
            <a:r>
              <a:rPr lang="en-US" dirty="0"/>
              <a:t>GitHub!</a:t>
            </a:r>
          </a:p>
        </p:txBody>
      </p:sp>
      <p:sp>
        <p:nvSpPr>
          <p:cNvPr id="8" name="Rectangle 7"/>
          <p:cNvSpPr/>
          <p:nvPr/>
        </p:nvSpPr>
        <p:spPr>
          <a:xfrm>
            <a:off x="473970" y="6397739"/>
            <a:ext cx="4540485" cy="382308"/>
          </a:xfrm>
          <a:prstGeom prst="rect">
            <a:avLst/>
          </a:prstGeom>
        </p:spPr>
        <p:txBody>
          <a:bodyPr wrap="none">
            <a:spAutoFit/>
          </a:bodyPr>
          <a:lstStyle/>
          <a:p>
            <a:pPr defTabSz="932597"/>
            <a:r>
              <a:rPr lang="en-US" sz="1836" kern="0" dirty="0">
                <a:solidFill>
                  <a:sysClr val="windowText" lastClr="000000"/>
                </a:solidFill>
                <a:hlinkClick r:id="rId4"/>
              </a:rPr>
              <a:t>https://github.com/Microsoft/botbuilder</a:t>
            </a:r>
            <a:r>
              <a:rPr lang="en-US" sz="1836" kern="0" dirty="0">
                <a:solidFill>
                  <a:sysClr val="windowText" lastClr="000000"/>
                </a:solidFill>
              </a:rPr>
              <a:t> </a:t>
            </a:r>
          </a:p>
        </p:txBody>
      </p:sp>
    </p:spTree>
    <p:extLst>
      <p:ext uri="{BB962C8B-B14F-4D97-AF65-F5344CB8AC3E}">
        <p14:creationId xmlns:p14="http://schemas.microsoft.com/office/powerpoint/2010/main" val="201925156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527050"/>
            <a:ext cx="11914188" cy="1252538"/>
          </a:xfrm>
        </p:spPr>
        <p:txBody>
          <a:bodyPr/>
          <a:lstStyle/>
          <a:p>
            <a:r>
              <a:rPr lang="en-US" dirty="0"/>
              <a:t>Tips &amp; Tricks</a:t>
            </a:r>
          </a:p>
        </p:txBody>
      </p:sp>
      <p:sp>
        <p:nvSpPr>
          <p:cNvPr id="3" name="Content Placeholder 2"/>
          <p:cNvSpPr>
            <a:spLocks noGrp="1"/>
          </p:cNvSpPr>
          <p:nvPr>
            <p:ph idx="4294967295"/>
          </p:nvPr>
        </p:nvSpPr>
        <p:spPr>
          <a:xfrm>
            <a:off x="0" y="1633538"/>
            <a:ext cx="11915775" cy="4430712"/>
          </a:xfrm>
        </p:spPr>
        <p:txBody>
          <a:bodyPr/>
          <a:lstStyle/>
          <a:p>
            <a:r>
              <a:rPr lang="en-US" sz="2176" dirty="0"/>
              <a:t>Use an empty string for your Microsoft App Id and Password in development, but remember to change these to your actual values before you publishing into production.</a:t>
            </a:r>
          </a:p>
          <a:p>
            <a:r>
              <a:rPr lang="en-US" sz="2176" dirty="0"/>
              <a:t>Get used to understanding Lambda and “Fluid” concepts to make it easier to work with Dialogs, Forms and especially the concept of the Bot process “Chain”.</a:t>
            </a:r>
          </a:p>
          <a:p>
            <a:r>
              <a:rPr lang="en-US" sz="2176" dirty="0"/>
              <a:t>This session demonstrates storing and managing Bot State is a number of ways. Use what makes sense in your environment by uses these concepts purely as examples.</a:t>
            </a:r>
          </a:p>
          <a:p>
            <a:r>
              <a:rPr lang="en-US" sz="2176" dirty="0"/>
              <a:t>If the Microsoft Bot Emulator continues to give you authorization issues, try changing the port for your Bot Service in the Web tab of the project and redeploy.</a:t>
            </a:r>
          </a:p>
        </p:txBody>
      </p:sp>
    </p:spTree>
    <p:extLst>
      <p:ext uri="{BB962C8B-B14F-4D97-AF65-F5344CB8AC3E}">
        <p14:creationId xmlns:p14="http://schemas.microsoft.com/office/powerpoint/2010/main" val="1441328342"/>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Design chatbot with the Flowchar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637" y="449262"/>
            <a:ext cx="6715125" cy="4762500"/>
          </a:xfrm>
          <a:prstGeom prst="rect">
            <a:avLst/>
          </a:prstGeom>
          <a:noFill/>
          <a:extLst>
            <a:ext uri="{909E8E84-426E-40DD-AFC4-6F175D3DCCD1}">
              <a14:hiddenFill xmlns:a14="http://schemas.microsoft.com/office/drawing/2010/main">
                <a:solidFill>
                  <a:srgbClr val="FFFFFF"/>
                </a:solidFill>
              </a14:hiddenFill>
            </a:ext>
          </a:extLst>
        </p:spPr>
      </p:pic>
      <p:sp>
        <p:nvSpPr>
          <p:cNvPr id="3" name="직사각형 2"/>
          <p:cNvSpPr/>
          <p:nvPr/>
        </p:nvSpPr>
        <p:spPr>
          <a:xfrm>
            <a:off x="198437" y="72910"/>
            <a:ext cx="2830198" cy="369332"/>
          </a:xfrm>
          <a:prstGeom prst="rect">
            <a:avLst/>
          </a:prstGeom>
        </p:spPr>
        <p:txBody>
          <a:bodyPr wrap="none">
            <a:spAutoFit/>
          </a:bodyPr>
          <a:lstStyle/>
          <a:p>
            <a:r>
              <a:rPr lang="ko-KR" altLang="en-US" dirty="0"/>
              <a:t>https://www.rebotify.com/</a:t>
            </a:r>
          </a:p>
        </p:txBody>
      </p:sp>
      <p:pic>
        <p:nvPicPr>
          <p:cNvPr id="2052" name="Picture 4" descr="https://www.motion.ai/images/edito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75237" y="2201862"/>
            <a:ext cx="6934200" cy="4507230"/>
          </a:xfrm>
          <a:prstGeom prst="rect">
            <a:avLst/>
          </a:prstGeom>
          <a:noFill/>
          <a:extLst>
            <a:ext uri="{909E8E84-426E-40DD-AFC4-6F175D3DCCD1}">
              <a14:hiddenFill xmlns:a14="http://schemas.microsoft.com/office/drawing/2010/main">
                <a:solidFill>
                  <a:srgbClr val="FFFFFF"/>
                </a:solidFill>
              </a14:hiddenFill>
            </a:ext>
          </a:extLst>
        </p:spPr>
      </p:pic>
      <p:sp>
        <p:nvSpPr>
          <p:cNvPr id="4" name="직사각형 3"/>
          <p:cNvSpPr/>
          <p:nvPr/>
        </p:nvSpPr>
        <p:spPr>
          <a:xfrm>
            <a:off x="7361237" y="1668462"/>
            <a:ext cx="2518382" cy="369332"/>
          </a:xfrm>
          <a:prstGeom prst="rect">
            <a:avLst/>
          </a:prstGeom>
        </p:spPr>
        <p:txBody>
          <a:bodyPr wrap="none">
            <a:spAutoFit/>
          </a:bodyPr>
          <a:lstStyle/>
          <a:p>
            <a:r>
              <a:rPr lang="ko-KR" altLang="en-US" dirty="0"/>
              <a:t>https://www.motion.ai/</a:t>
            </a:r>
          </a:p>
        </p:txBody>
      </p:sp>
    </p:spTree>
    <p:extLst>
      <p:ext uri="{BB962C8B-B14F-4D97-AF65-F5344CB8AC3E}">
        <p14:creationId xmlns:p14="http://schemas.microsoft.com/office/powerpoint/2010/main" val="4105947315"/>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t>DEMO</a:t>
            </a:r>
            <a:br>
              <a:rPr lang="en-US" dirty="0"/>
            </a:br>
            <a:r>
              <a:rPr lang="en-US" sz="3808" dirty="0"/>
              <a:t>Integration Language Understanding Intelligence Services</a:t>
            </a:r>
          </a:p>
        </p:txBody>
      </p:sp>
    </p:spTree>
    <p:extLst>
      <p:ext uri="{BB962C8B-B14F-4D97-AF65-F5344CB8AC3E}">
        <p14:creationId xmlns:p14="http://schemas.microsoft.com/office/powerpoint/2010/main" val="1262319495"/>
      </p:ext>
    </p:extLst>
  </p:cSld>
  <p:clrMapOvr>
    <a:masterClrMapping/>
  </p:clrMapOvr>
  <p:transition spd="slow">
    <p:push dir="u"/>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417637" y="5021262"/>
            <a:ext cx="11914188" cy="1252538"/>
          </a:xfrm>
        </p:spPr>
        <p:txBody>
          <a:bodyPr/>
          <a:lstStyle/>
          <a:p>
            <a:r>
              <a:rPr lang="en-US" dirty="0"/>
              <a:t>Putting it All Together</a:t>
            </a:r>
          </a:p>
        </p:txBody>
      </p:sp>
      <p:sp>
        <p:nvSpPr>
          <p:cNvPr id="4" name="Content Placeholder 2"/>
          <p:cNvSpPr>
            <a:spLocks noGrp="1"/>
          </p:cNvSpPr>
          <p:nvPr>
            <p:ph idx="4294967295"/>
          </p:nvPr>
        </p:nvSpPr>
        <p:spPr>
          <a:xfrm>
            <a:off x="0" y="1839913"/>
            <a:ext cx="11914188" cy="3949700"/>
          </a:xfrm>
        </p:spPr>
        <p:txBody>
          <a:bodyPr>
            <a:normAutofit/>
          </a:bodyPr>
          <a:lstStyle/>
          <a:p>
            <a:pPr marL="701084" indent="-349732"/>
            <a:r>
              <a:rPr lang="en-US" sz="3264" dirty="0"/>
              <a:t>Add some more features to demonstrate LUIS integration</a:t>
            </a:r>
          </a:p>
          <a:p>
            <a:pPr marL="701084" indent="-349732"/>
            <a:r>
              <a:rPr lang="en-US" sz="3264" dirty="0"/>
              <a:t>Walkthrough an example of using Attachments, Cards and Actions</a:t>
            </a:r>
          </a:p>
          <a:p>
            <a:pPr marL="701084" indent="-349732"/>
            <a:r>
              <a:rPr lang="en-US" sz="3264" dirty="0"/>
              <a:t>Publishing your Bot</a:t>
            </a:r>
          </a:p>
          <a:p>
            <a:pPr marL="701084" indent="-349732"/>
            <a:r>
              <a:rPr lang="en-US" sz="3264" dirty="0"/>
              <a:t>Using your Bot in a web chat and Skype</a:t>
            </a:r>
          </a:p>
          <a:p>
            <a:pPr marL="351352" indent="0">
              <a:buNone/>
            </a:pPr>
            <a:endParaRPr lang="en-US" dirty="0"/>
          </a:p>
        </p:txBody>
      </p:sp>
      <p:sp>
        <p:nvSpPr>
          <p:cNvPr id="5" name="Title 2"/>
          <p:cNvSpPr txBox="1">
            <a:spLocks/>
          </p:cNvSpPr>
          <p:nvPr/>
        </p:nvSpPr>
        <p:spPr>
          <a:xfrm>
            <a:off x="473969" y="105993"/>
            <a:ext cx="11300393" cy="1351952"/>
          </a:xfrm>
          <a:prstGeom prst="rect">
            <a:avLst/>
          </a:prstGeom>
        </p:spPr>
        <p:txBody>
          <a:bodyPr vert="horz" lIns="91440" tIns="45720" rIns="91440" bIns="45720" rtlCol="0" anchor="ctr">
            <a:normAutofit/>
          </a:bodyPr>
          <a:lstStyle>
            <a:lvl1pPr algn="l" defTabSz="932597" rtl="0" eaLnBrk="1" latinLnBrk="0" hangingPunct="1">
              <a:lnSpc>
                <a:spcPct val="90000"/>
              </a:lnSpc>
              <a:spcBef>
                <a:spcPct val="0"/>
              </a:spcBef>
              <a:buNone/>
              <a:defRPr sz="5507" kern="1200">
                <a:solidFill>
                  <a:schemeClr val="bg1"/>
                </a:solidFill>
                <a:latin typeface="+mj-lt"/>
                <a:ea typeface="+mj-ea"/>
                <a:cs typeface="+mj-cs"/>
              </a:defRPr>
            </a:lvl1pPr>
          </a:lstStyle>
          <a:p>
            <a:pPr marL="0" marR="0" lvl="0" indent="0" algn="l" defTabSz="932597" rtl="0" eaLnBrk="1" fontAlgn="auto" latinLnBrk="0" hangingPunct="1">
              <a:lnSpc>
                <a:spcPct val="90000"/>
              </a:lnSpc>
              <a:spcBef>
                <a:spcPct val="0"/>
              </a:spcBef>
              <a:spcAft>
                <a:spcPts val="0"/>
              </a:spcAft>
              <a:buClrTx/>
              <a:buSzTx/>
              <a:buFontTx/>
              <a:buNone/>
              <a:tabLst/>
              <a:defRPr/>
            </a:pPr>
            <a:r>
              <a:rPr kumimoji="0" lang="en-US" sz="5507" b="0" i="0" u="none" strike="noStrike" kern="1200" cap="none" spc="0" normalizeH="0" baseline="0" noProof="0" dirty="0">
                <a:ln>
                  <a:noFill/>
                </a:ln>
                <a:solidFill>
                  <a:srgbClr val="FFFFFF"/>
                </a:solidFill>
                <a:effectLst/>
                <a:uLnTx/>
                <a:uFillTx/>
                <a:latin typeface="Segoe UI Light"/>
                <a:ea typeface="+mj-ea"/>
                <a:cs typeface="+mj-cs"/>
              </a:rPr>
              <a:t>Putting it All </a:t>
            </a:r>
            <a:r>
              <a:rPr kumimoji="0" lang="en-US" sz="5507" b="0" i="0" u="none" strike="noStrike" kern="1200" cap="none" spc="0" normalizeH="0" baseline="0" noProof="0" dirty="0" err="1">
                <a:ln>
                  <a:noFill/>
                </a:ln>
                <a:solidFill>
                  <a:srgbClr val="FFFFFF"/>
                </a:solidFill>
                <a:effectLst/>
                <a:uLnTx/>
                <a:uFillTx/>
                <a:latin typeface="Segoe UI Light"/>
                <a:ea typeface="+mj-ea"/>
                <a:cs typeface="+mj-cs"/>
              </a:rPr>
              <a:t>Togethner</a:t>
            </a:r>
            <a:endParaRPr kumimoji="0" lang="en-US" sz="5507" b="0" i="0" u="none" strike="noStrike" kern="1200" cap="none" spc="0" normalizeH="0" baseline="0" noProof="0" dirty="0">
              <a:ln>
                <a:noFill/>
              </a:ln>
              <a:solidFill>
                <a:srgbClr val="FFFFFF"/>
              </a:solidFill>
              <a:effectLst/>
              <a:uLnTx/>
              <a:uFillTx/>
              <a:latin typeface="Segoe UI Light"/>
              <a:ea typeface="+mj-ea"/>
              <a:cs typeface="+mj-cs"/>
            </a:endParaRPr>
          </a:p>
        </p:txBody>
      </p:sp>
    </p:spTree>
    <p:extLst>
      <p:ext uri="{BB962C8B-B14F-4D97-AF65-F5344CB8AC3E}">
        <p14:creationId xmlns:p14="http://schemas.microsoft.com/office/powerpoint/2010/main" val="2925710163"/>
      </p:ext>
    </p:extLst>
  </p:cSld>
  <p:clrMapOvr>
    <a:masterClrMapping/>
  </p:clrMapOvr>
  <p:transition spd="slow">
    <p:push dir="u"/>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t>DEMO</a:t>
            </a:r>
            <a:br>
              <a:rPr lang="en-US" dirty="0"/>
            </a:br>
            <a:r>
              <a:rPr lang="en-US" sz="3808" dirty="0"/>
              <a:t>Putting It All Together</a:t>
            </a:r>
          </a:p>
        </p:txBody>
      </p:sp>
    </p:spTree>
    <p:extLst>
      <p:ext uri="{BB962C8B-B14F-4D97-AF65-F5344CB8AC3E}">
        <p14:creationId xmlns:p14="http://schemas.microsoft.com/office/powerpoint/2010/main" val="2596658295"/>
      </p:ext>
    </p:extLst>
  </p:cSld>
  <p:clrMapOvr>
    <a:masterClrMapping/>
  </p:clrMapOvr>
  <p:transition spd="slow">
    <p:push dir="u"/>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473968" y="1267977"/>
            <a:ext cx="10023663" cy="5041184"/>
          </a:xfrm>
          <a:prstGeom prst="rect">
            <a:avLst/>
          </a:prstGeom>
        </p:spPr>
      </p:pic>
      <p:sp>
        <p:nvSpPr>
          <p:cNvPr id="3" name="Title 2"/>
          <p:cNvSpPr>
            <a:spLocks noGrp="1"/>
          </p:cNvSpPr>
          <p:nvPr>
            <p:ph type="title"/>
          </p:nvPr>
        </p:nvSpPr>
        <p:spPr>
          <a:xfrm>
            <a:off x="473969" y="105993"/>
            <a:ext cx="11828393" cy="1351952"/>
          </a:xfrm>
        </p:spPr>
        <p:txBody>
          <a:bodyPr>
            <a:normAutofit/>
          </a:bodyPr>
          <a:lstStyle/>
          <a:p>
            <a:r>
              <a:rPr lang="en-US" dirty="0"/>
              <a:t>Bot Directory</a:t>
            </a:r>
          </a:p>
        </p:txBody>
      </p:sp>
      <p:sp>
        <p:nvSpPr>
          <p:cNvPr id="8" name="Rectangle 7"/>
          <p:cNvSpPr/>
          <p:nvPr/>
        </p:nvSpPr>
        <p:spPr>
          <a:xfrm>
            <a:off x="473969" y="6442391"/>
            <a:ext cx="3649457" cy="382308"/>
          </a:xfrm>
          <a:prstGeom prst="rect">
            <a:avLst/>
          </a:prstGeom>
        </p:spPr>
        <p:txBody>
          <a:bodyPr wrap="none">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836" b="0" i="0" u="none" strike="noStrike" kern="0" cap="none" spc="0" normalizeH="0" baseline="0" noProof="0" dirty="0">
                <a:ln>
                  <a:noFill/>
                </a:ln>
                <a:solidFill>
                  <a:sysClr val="windowText" lastClr="000000"/>
                </a:solidFill>
                <a:effectLst/>
                <a:uLnTx/>
                <a:uFillTx/>
                <a:latin typeface="Segoe UI"/>
                <a:ea typeface="+mn-ea"/>
                <a:cs typeface="+mn-cs"/>
                <a:hlinkClick r:id="rId4"/>
              </a:rPr>
              <a:t>https://bots.botframework.com/</a:t>
            </a:r>
            <a:r>
              <a:rPr kumimoji="0" lang="en-US" sz="1836" b="0" i="0" u="none" strike="noStrike" kern="0" cap="none" spc="0" normalizeH="0" baseline="0" noProof="0" dirty="0">
                <a:ln>
                  <a:noFill/>
                </a:ln>
                <a:solidFill>
                  <a:sysClr val="windowText" lastClr="000000"/>
                </a:solidFill>
                <a:effectLst/>
                <a:uLnTx/>
                <a:uFillTx/>
                <a:latin typeface="Segoe UI"/>
                <a:ea typeface="+mn-ea"/>
                <a:cs typeface="+mn-cs"/>
              </a:rPr>
              <a:t> </a:t>
            </a:r>
          </a:p>
        </p:txBody>
      </p:sp>
    </p:spTree>
    <p:extLst>
      <p:ext uri="{BB962C8B-B14F-4D97-AF65-F5344CB8AC3E}">
        <p14:creationId xmlns:p14="http://schemas.microsoft.com/office/powerpoint/2010/main" val="44527454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928981" y="2177259"/>
            <a:ext cx="4578513" cy="2640006"/>
          </a:xfrm>
        </p:spPr>
        <p:txBody>
          <a:bodyPr>
            <a:normAutofit fontScale="90000"/>
          </a:bodyPr>
          <a:lstStyle/>
          <a:p>
            <a:pPr algn="ctr"/>
            <a:r>
              <a:rPr lang="en-US" sz="14075" dirty="0"/>
              <a:t>Demo</a:t>
            </a:r>
          </a:p>
        </p:txBody>
      </p:sp>
    </p:spTree>
    <p:extLst>
      <p:ext uri="{BB962C8B-B14F-4D97-AF65-F5344CB8AC3E}">
        <p14:creationId xmlns:p14="http://schemas.microsoft.com/office/powerpoint/2010/main" val="82682174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473967" y="1267977"/>
            <a:ext cx="10023666" cy="5041184"/>
          </a:xfrm>
          <a:prstGeom prst="rect">
            <a:avLst/>
          </a:prstGeom>
        </p:spPr>
      </p:pic>
      <p:sp>
        <p:nvSpPr>
          <p:cNvPr id="3" name="Title 2"/>
          <p:cNvSpPr>
            <a:spLocks noGrp="1"/>
          </p:cNvSpPr>
          <p:nvPr>
            <p:ph type="title"/>
          </p:nvPr>
        </p:nvSpPr>
        <p:spPr>
          <a:xfrm>
            <a:off x="473969" y="105993"/>
            <a:ext cx="11828393" cy="1351952"/>
          </a:xfrm>
        </p:spPr>
        <p:txBody>
          <a:bodyPr>
            <a:normAutofit/>
          </a:bodyPr>
          <a:lstStyle/>
          <a:p>
            <a:r>
              <a:rPr lang="en-US" dirty="0"/>
              <a:t>Game Chat Bot</a:t>
            </a:r>
          </a:p>
        </p:txBody>
      </p:sp>
      <p:sp>
        <p:nvSpPr>
          <p:cNvPr id="8" name="Rectangle 7"/>
          <p:cNvSpPr/>
          <p:nvPr/>
        </p:nvSpPr>
        <p:spPr>
          <a:xfrm>
            <a:off x="473969" y="6442391"/>
            <a:ext cx="4368819" cy="382308"/>
          </a:xfrm>
          <a:prstGeom prst="rect">
            <a:avLst/>
          </a:prstGeom>
        </p:spPr>
        <p:txBody>
          <a:bodyPr wrap="none">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836" b="0" i="0" u="none" strike="noStrike" kern="0" cap="none" spc="0" normalizeH="0" baseline="0" noProof="0" dirty="0">
                <a:ln>
                  <a:noFill/>
                </a:ln>
                <a:solidFill>
                  <a:sysClr val="windowText" lastClr="000000"/>
                </a:solidFill>
                <a:effectLst/>
                <a:uLnTx/>
                <a:uFillTx/>
                <a:latin typeface="Segoe UI"/>
                <a:ea typeface="+mn-ea"/>
                <a:cs typeface="+mn-cs"/>
                <a:hlinkClick r:id="rId4"/>
              </a:rPr>
              <a:t>http://gamechatbot.azurewebsites.net/</a:t>
            </a:r>
            <a:r>
              <a:rPr kumimoji="0" lang="en-US" sz="1836" b="0" i="0" u="none" strike="noStrike" kern="0" cap="none" spc="0" normalizeH="0" baseline="0" noProof="0" dirty="0">
                <a:ln>
                  <a:noFill/>
                </a:ln>
                <a:solidFill>
                  <a:sysClr val="windowText" lastClr="000000"/>
                </a:solidFill>
                <a:effectLst/>
                <a:uLnTx/>
                <a:uFillTx/>
                <a:latin typeface="Segoe UI"/>
                <a:ea typeface="+mn-ea"/>
                <a:cs typeface="+mn-cs"/>
              </a:rPr>
              <a:t> </a:t>
            </a:r>
          </a:p>
        </p:txBody>
      </p:sp>
    </p:spTree>
    <p:extLst>
      <p:ext uri="{BB962C8B-B14F-4D97-AF65-F5344CB8AC3E}">
        <p14:creationId xmlns:p14="http://schemas.microsoft.com/office/powerpoint/2010/main" val="81319751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표 3"/>
          <p:cNvGraphicFramePr>
            <a:graphicFrameLocks noGrp="1"/>
          </p:cNvGraphicFramePr>
          <p:nvPr>
            <p:extLst>
              <p:ext uri="{D42A27DB-BD31-4B8C-83A1-F6EECF244321}">
                <p14:modId xmlns:p14="http://schemas.microsoft.com/office/powerpoint/2010/main" val="2401498418"/>
              </p:ext>
            </p:extLst>
          </p:nvPr>
        </p:nvGraphicFramePr>
        <p:xfrm>
          <a:off x="1112837" y="1459265"/>
          <a:ext cx="10820400" cy="3302000"/>
        </p:xfrm>
        <a:graphic>
          <a:graphicData uri="http://schemas.openxmlformats.org/drawingml/2006/table">
            <a:tbl>
              <a:tblPr firstRow="1" bandRow="1">
                <a:tableStyleId>{9D7B26C5-4107-4FEC-AEDC-1716B250A1EF}</a:tableStyleId>
              </a:tblPr>
              <a:tblGrid>
                <a:gridCol w="2133600">
                  <a:extLst>
                    <a:ext uri="{9D8B030D-6E8A-4147-A177-3AD203B41FA5}">
                      <a16:colId xmlns:a16="http://schemas.microsoft.com/office/drawing/2014/main" val="3317093067"/>
                    </a:ext>
                  </a:extLst>
                </a:gridCol>
                <a:gridCol w="2438400">
                  <a:extLst>
                    <a:ext uri="{9D8B030D-6E8A-4147-A177-3AD203B41FA5}">
                      <a16:colId xmlns:a16="http://schemas.microsoft.com/office/drawing/2014/main" val="1359331619"/>
                    </a:ext>
                  </a:extLst>
                </a:gridCol>
                <a:gridCol w="6248400">
                  <a:extLst>
                    <a:ext uri="{9D8B030D-6E8A-4147-A177-3AD203B41FA5}">
                      <a16:colId xmlns:a16="http://schemas.microsoft.com/office/drawing/2014/main" val="3804105130"/>
                    </a:ext>
                  </a:extLst>
                </a:gridCol>
              </a:tblGrid>
              <a:tr h="370840">
                <a:tc>
                  <a:txBody>
                    <a:bodyPr/>
                    <a:lstStyle/>
                    <a:p>
                      <a:pPr latinLnBrk="1"/>
                      <a:r>
                        <a:rPr lang="ko-KR" altLang="en-US" dirty="0"/>
                        <a:t>업체</a:t>
                      </a:r>
                    </a:p>
                  </a:txBody>
                  <a:tcPr/>
                </a:tc>
                <a:tc>
                  <a:txBody>
                    <a:bodyPr/>
                    <a:lstStyle/>
                    <a:p>
                      <a:pPr latinLnBrk="1"/>
                      <a:r>
                        <a:rPr lang="ko-KR" altLang="en-US" dirty="0"/>
                        <a:t>플랫폼</a:t>
                      </a:r>
                    </a:p>
                  </a:txBody>
                  <a:tcPr/>
                </a:tc>
                <a:tc>
                  <a:txBody>
                    <a:bodyPr/>
                    <a:lstStyle/>
                    <a:p>
                      <a:pPr latinLnBrk="1"/>
                      <a:r>
                        <a:rPr lang="ko-KR" altLang="en-US" dirty="0"/>
                        <a:t>주요내용</a:t>
                      </a:r>
                    </a:p>
                  </a:txBody>
                  <a:tcPr/>
                </a:tc>
                <a:extLst>
                  <a:ext uri="{0D108BD9-81ED-4DB2-BD59-A6C34878D82A}">
                    <a16:rowId xmlns:a16="http://schemas.microsoft.com/office/drawing/2014/main" val="843527336"/>
                  </a:ext>
                </a:extLst>
              </a:tr>
              <a:tr h="370840">
                <a:tc>
                  <a:txBody>
                    <a:bodyPr/>
                    <a:lstStyle/>
                    <a:p>
                      <a:pPr latinLnBrk="1"/>
                      <a:r>
                        <a:rPr lang="ko-KR" altLang="en-US" dirty="0"/>
                        <a:t>페이스북</a:t>
                      </a:r>
                    </a:p>
                  </a:txBody>
                  <a:tcPr/>
                </a:tc>
                <a:tc>
                  <a:txBody>
                    <a:bodyPr/>
                    <a:lstStyle/>
                    <a:p>
                      <a:pPr latinLnBrk="1"/>
                      <a:r>
                        <a:rPr lang="en-US" altLang="ko-KR" dirty="0"/>
                        <a:t>Facebook Messenger</a:t>
                      </a:r>
                      <a:endParaRPr lang="ko-KR" altLang="en-US" dirty="0"/>
                    </a:p>
                  </a:txBody>
                  <a:tcPr/>
                </a:tc>
                <a:tc>
                  <a:txBody>
                    <a:bodyPr/>
                    <a:lstStyle/>
                    <a:p>
                      <a:pPr latinLnBrk="1"/>
                      <a:r>
                        <a:rPr lang="en-US" altLang="ko-KR" dirty="0"/>
                        <a:t>F8 2016</a:t>
                      </a:r>
                      <a:r>
                        <a:rPr lang="ko-KR" altLang="en-US" dirty="0"/>
                        <a:t>에서 </a:t>
                      </a:r>
                      <a:r>
                        <a:rPr lang="en-US" altLang="ko-KR" dirty="0"/>
                        <a:t>Facebook Messenger</a:t>
                      </a:r>
                      <a:r>
                        <a:rPr lang="ko-KR" altLang="en-US" dirty="0"/>
                        <a:t>에 인공지능을 적용한 </a:t>
                      </a:r>
                      <a:r>
                        <a:rPr lang="ko-KR" altLang="en-US" dirty="0" err="1"/>
                        <a:t>챗봇</a:t>
                      </a:r>
                      <a:r>
                        <a:rPr lang="ko-KR" altLang="en-US" dirty="0"/>
                        <a:t> 공개</a:t>
                      </a:r>
                      <a:r>
                        <a:rPr lang="en-US" altLang="ko-KR" dirty="0"/>
                        <a:t>. 40</a:t>
                      </a:r>
                      <a:r>
                        <a:rPr lang="ko-KR" altLang="en-US" dirty="0"/>
                        <a:t>개 내외 업체들이 참여 예정</a:t>
                      </a:r>
                    </a:p>
                  </a:txBody>
                  <a:tcPr/>
                </a:tc>
                <a:extLst>
                  <a:ext uri="{0D108BD9-81ED-4DB2-BD59-A6C34878D82A}">
                    <a16:rowId xmlns:a16="http://schemas.microsoft.com/office/drawing/2014/main" val="42208717"/>
                  </a:ext>
                </a:extLst>
              </a:tr>
              <a:tr h="370840">
                <a:tc>
                  <a:txBody>
                    <a:bodyPr/>
                    <a:lstStyle/>
                    <a:p>
                      <a:pPr latinLnBrk="1"/>
                      <a:r>
                        <a:rPr lang="ko-KR" altLang="en-US" dirty="0" err="1"/>
                        <a:t>텐센트</a:t>
                      </a:r>
                      <a:endParaRPr lang="ko-KR" altLang="en-US" dirty="0"/>
                    </a:p>
                  </a:txBody>
                  <a:tcPr/>
                </a:tc>
                <a:tc>
                  <a:txBody>
                    <a:bodyPr/>
                    <a:lstStyle/>
                    <a:p>
                      <a:pPr latinLnBrk="1"/>
                      <a:r>
                        <a:rPr lang="en-US" altLang="ko-KR" dirty="0"/>
                        <a:t>WeChat</a:t>
                      </a:r>
                      <a:endParaRPr lang="ko-KR" altLang="en-US" dirty="0"/>
                    </a:p>
                  </a:txBody>
                  <a:tcPr/>
                </a:tc>
                <a:tc>
                  <a:txBody>
                    <a:bodyPr/>
                    <a:lstStyle/>
                    <a:p>
                      <a:pPr latinLnBrk="1"/>
                      <a:r>
                        <a:rPr lang="ko-KR" altLang="en-US" dirty="0"/>
                        <a:t>인공지능 기반의 </a:t>
                      </a:r>
                      <a:r>
                        <a:rPr lang="ko-KR" altLang="en-US" dirty="0" err="1"/>
                        <a:t>챗봇</a:t>
                      </a:r>
                      <a:r>
                        <a:rPr lang="ko-KR" altLang="en-US" dirty="0"/>
                        <a:t> 전환을 통해 메시지를 통해 대화 하며 호텔</a:t>
                      </a:r>
                      <a:r>
                        <a:rPr lang="en-US" altLang="ko-KR" dirty="0"/>
                        <a:t>, </a:t>
                      </a:r>
                      <a:r>
                        <a:rPr lang="ko-KR" altLang="en-US" dirty="0"/>
                        <a:t>병원</a:t>
                      </a:r>
                      <a:r>
                        <a:rPr lang="en-US" altLang="ko-KR" dirty="0"/>
                        <a:t>, </a:t>
                      </a:r>
                      <a:r>
                        <a:rPr lang="ko-KR" altLang="en-US" dirty="0" err="1"/>
                        <a:t>영화등의</a:t>
                      </a:r>
                      <a:r>
                        <a:rPr lang="ko-KR" altLang="en-US" dirty="0"/>
                        <a:t> 예약 기능 제공</a:t>
                      </a:r>
                    </a:p>
                  </a:txBody>
                  <a:tcPr/>
                </a:tc>
                <a:extLst>
                  <a:ext uri="{0D108BD9-81ED-4DB2-BD59-A6C34878D82A}">
                    <a16:rowId xmlns:a16="http://schemas.microsoft.com/office/drawing/2014/main" val="3879879149"/>
                  </a:ext>
                </a:extLst>
              </a:tr>
              <a:tr h="370840">
                <a:tc>
                  <a:txBody>
                    <a:bodyPr/>
                    <a:lstStyle/>
                    <a:p>
                      <a:pPr latinLnBrk="1"/>
                      <a:r>
                        <a:rPr lang="ko-KR" altLang="en-US" dirty="0" err="1"/>
                        <a:t>텔레그램</a:t>
                      </a:r>
                      <a:endParaRPr lang="ko-KR" altLang="en-US" dirty="0"/>
                    </a:p>
                  </a:txBody>
                  <a:tcPr/>
                </a:tc>
                <a:tc>
                  <a:txBody>
                    <a:bodyPr/>
                    <a:lstStyle/>
                    <a:p>
                      <a:pPr latinLnBrk="1"/>
                      <a:r>
                        <a:rPr lang="en-US" altLang="ko-KR" dirty="0"/>
                        <a:t>Telegram</a:t>
                      </a:r>
                      <a:endParaRPr lang="ko-KR" altLang="en-US" dirty="0"/>
                    </a:p>
                  </a:txBody>
                  <a:tcPr/>
                </a:tc>
                <a:tc>
                  <a:txBody>
                    <a:bodyPr/>
                    <a:lstStyle/>
                    <a:p>
                      <a:r>
                        <a:rPr lang="en-US" altLang="ko-KR" sz="1800" b="0" i="0" u="none" strike="noStrike" kern="1200" baseline="0" dirty="0">
                          <a:solidFill>
                            <a:schemeClr val="tx1"/>
                          </a:solidFill>
                          <a:latin typeface="+mn-lt"/>
                          <a:ea typeface="+mn-ea"/>
                          <a:cs typeface="+mn-cs"/>
                        </a:rPr>
                        <a:t>Bot API </a:t>
                      </a:r>
                      <a:r>
                        <a:rPr lang="ko-KR" altLang="en-US" sz="1800" b="0" i="0" u="none" strike="noStrike" kern="1200" baseline="0" dirty="0">
                          <a:solidFill>
                            <a:schemeClr val="tx1"/>
                          </a:solidFill>
                          <a:latin typeface="+mn-lt"/>
                          <a:ea typeface="+mn-ea"/>
                          <a:cs typeface="+mn-cs"/>
                        </a:rPr>
                        <a:t>공개로 개발자들에게 </a:t>
                      </a:r>
                      <a:r>
                        <a:rPr lang="ko-KR" altLang="en-US" sz="1800" b="0" i="0" u="none" strike="noStrike" kern="1200" baseline="0" dirty="0" err="1">
                          <a:solidFill>
                            <a:schemeClr val="tx1"/>
                          </a:solidFill>
                          <a:latin typeface="+mn-lt"/>
                          <a:ea typeface="+mn-ea"/>
                          <a:cs typeface="+mn-cs"/>
                        </a:rPr>
                        <a:t>챗봇</a:t>
                      </a:r>
                      <a:r>
                        <a:rPr lang="ko-KR" altLang="en-US" sz="1800" b="0" i="0" u="none" strike="noStrike" kern="1200" baseline="0" dirty="0">
                          <a:solidFill>
                            <a:schemeClr val="tx1"/>
                          </a:solidFill>
                          <a:latin typeface="+mn-lt"/>
                          <a:ea typeface="+mn-ea"/>
                          <a:cs typeface="+mn-cs"/>
                        </a:rPr>
                        <a:t> 개발 지원</a:t>
                      </a:r>
                      <a:r>
                        <a:rPr lang="en-US" altLang="ko-KR" sz="1800" b="0" i="0" u="none" strike="noStrike" kern="1200" baseline="0" dirty="0">
                          <a:solidFill>
                            <a:schemeClr val="tx1"/>
                          </a:solidFill>
                          <a:latin typeface="+mn-lt"/>
                          <a:ea typeface="+mn-ea"/>
                          <a:cs typeface="+mn-cs"/>
                        </a:rPr>
                        <a:t>.</a:t>
                      </a:r>
                    </a:p>
                    <a:p>
                      <a:r>
                        <a:rPr lang="ko-KR" altLang="en-US" sz="1800" b="0" i="0" u="none" strike="noStrike" kern="1200" baseline="0" dirty="0">
                          <a:solidFill>
                            <a:schemeClr val="tx1"/>
                          </a:solidFill>
                          <a:latin typeface="+mn-lt"/>
                          <a:ea typeface="+mn-ea"/>
                          <a:cs typeface="+mn-cs"/>
                        </a:rPr>
                        <a:t>대화창에서 바로 이용이 가능한 </a:t>
                      </a:r>
                      <a:r>
                        <a:rPr lang="en-US" altLang="ko-KR" sz="1800" b="0" i="0" u="none" strike="noStrike" kern="1200" baseline="0" dirty="0">
                          <a:solidFill>
                            <a:schemeClr val="tx1"/>
                          </a:solidFill>
                          <a:latin typeface="+mn-lt"/>
                          <a:ea typeface="+mn-ea"/>
                          <a:cs typeface="+mn-cs"/>
                        </a:rPr>
                        <a:t>Inline Bots</a:t>
                      </a:r>
                      <a:r>
                        <a:rPr lang="ko-KR" altLang="en-US" sz="1800" b="0" i="0" u="none" strike="noStrike" kern="1200" baseline="0" dirty="0">
                          <a:solidFill>
                            <a:schemeClr val="tx1"/>
                          </a:solidFill>
                          <a:latin typeface="+mn-lt"/>
                          <a:ea typeface="+mn-ea"/>
                          <a:cs typeface="+mn-cs"/>
                        </a:rPr>
                        <a:t>를 추가</a:t>
                      </a:r>
                      <a:endParaRPr lang="ko-KR" altLang="en-US" dirty="0"/>
                    </a:p>
                  </a:txBody>
                  <a:tcPr/>
                </a:tc>
                <a:extLst>
                  <a:ext uri="{0D108BD9-81ED-4DB2-BD59-A6C34878D82A}">
                    <a16:rowId xmlns:a16="http://schemas.microsoft.com/office/drawing/2014/main" val="3917552853"/>
                  </a:ext>
                </a:extLst>
              </a:tr>
              <a:tr h="370840">
                <a:tc>
                  <a:txBody>
                    <a:bodyPr/>
                    <a:lstStyle/>
                    <a:p>
                      <a:pPr latinLnBrk="1"/>
                      <a:r>
                        <a:rPr lang="ko-KR" altLang="en-US" dirty="0"/>
                        <a:t>킥</a:t>
                      </a:r>
                    </a:p>
                  </a:txBody>
                  <a:tcPr/>
                </a:tc>
                <a:tc>
                  <a:txBody>
                    <a:bodyPr/>
                    <a:lstStyle/>
                    <a:p>
                      <a:pPr latinLnBrk="1"/>
                      <a:r>
                        <a:rPr lang="en-US" altLang="ko-KR" dirty="0"/>
                        <a:t>Bot Shop</a:t>
                      </a:r>
                      <a:endParaRPr lang="ko-KR" altLang="en-US" dirty="0"/>
                    </a:p>
                  </a:txBody>
                  <a:tcPr/>
                </a:tc>
                <a:tc>
                  <a:txBody>
                    <a:bodyPr/>
                    <a:lstStyle/>
                    <a:p>
                      <a:r>
                        <a:rPr lang="ko-KR" altLang="en-US" sz="1800" b="0" i="0" u="none" strike="noStrike" kern="1200" baseline="0" dirty="0">
                          <a:solidFill>
                            <a:schemeClr val="tx1"/>
                          </a:solidFill>
                          <a:latin typeface="+mn-lt"/>
                          <a:ea typeface="+mn-ea"/>
                          <a:cs typeface="+mn-cs"/>
                        </a:rPr>
                        <a:t>화장품</a:t>
                      </a:r>
                      <a:r>
                        <a:rPr lang="en-US" altLang="ko-KR" sz="1800" b="0" i="0" u="none" strike="noStrike" kern="1200" baseline="0" dirty="0">
                          <a:solidFill>
                            <a:schemeClr val="tx1"/>
                          </a:solidFill>
                          <a:latin typeface="+mn-lt"/>
                          <a:ea typeface="+mn-ea"/>
                          <a:cs typeface="+mn-cs"/>
                        </a:rPr>
                        <a:t>/</a:t>
                      </a:r>
                      <a:r>
                        <a:rPr lang="ko-KR" altLang="en-US" sz="1800" b="0" i="0" u="none" strike="noStrike" kern="1200" baseline="0" dirty="0">
                          <a:solidFill>
                            <a:schemeClr val="tx1"/>
                          </a:solidFill>
                          <a:latin typeface="+mn-lt"/>
                          <a:ea typeface="+mn-ea"/>
                          <a:cs typeface="+mn-cs"/>
                        </a:rPr>
                        <a:t>의류업체 등이 참여한 ‘</a:t>
                      </a:r>
                      <a:r>
                        <a:rPr lang="ko-KR" altLang="en-US" sz="1800" b="0" i="0" u="none" strike="noStrike" kern="1200" baseline="0" dirty="0" err="1">
                          <a:solidFill>
                            <a:schemeClr val="tx1"/>
                          </a:solidFill>
                          <a:latin typeface="+mn-lt"/>
                          <a:ea typeface="+mn-ea"/>
                          <a:cs typeface="+mn-cs"/>
                        </a:rPr>
                        <a:t>봇샵</a:t>
                      </a:r>
                      <a:r>
                        <a:rPr lang="en-US" altLang="ko-KR" sz="1800" b="0" i="0" u="none" strike="noStrike" kern="1200" baseline="0" dirty="0">
                          <a:solidFill>
                            <a:schemeClr val="tx1"/>
                          </a:solidFill>
                          <a:latin typeface="+mn-lt"/>
                          <a:ea typeface="+mn-ea"/>
                          <a:cs typeface="+mn-cs"/>
                        </a:rPr>
                        <a:t>(Bot Shop)’ </a:t>
                      </a:r>
                      <a:r>
                        <a:rPr lang="ko-KR" altLang="en-US" sz="1800" b="0" i="0" u="none" strike="noStrike" kern="1200" baseline="0" dirty="0">
                          <a:solidFill>
                            <a:schemeClr val="tx1"/>
                          </a:solidFill>
                          <a:latin typeface="+mn-lt"/>
                          <a:ea typeface="+mn-ea"/>
                          <a:cs typeface="+mn-cs"/>
                        </a:rPr>
                        <a:t>오픈을</a:t>
                      </a:r>
                    </a:p>
                    <a:p>
                      <a:r>
                        <a:rPr lang="ko-KR" altLang="en-US" sz="1800" b="0" i="0" u="none" strike="noStrike" kern="1200" baseline="0" dirty="0">
                          <a:solidFill>
                            <a:schemeClr val="tx1"/>
                          </a:solidFill>
                          <a:latin typeface="+mn-lt"/>
                          <a:ea typeface="+mn-ea"/>
                          <a:cs typeface="+mn-cs"/>
                        </a:rPr>
                        <a:t>통해 </a:t>
                      </a:r>
                      <a:r>
                        <a:rPr lang="ko-KR" altLang="en-US" sz="1800" b="0" i="0" u="none" strike="noStrike" kern="1200" baseline="0" dirty="0" err="1">
                          <a:solidFill>
                            <a:schemeClr val="tx1"/>
                          </a:solidFill>
                          <a:latin typeface="+mn-lt"/>
                          <a:ea typeface="+mn-ea"/>
                          <a:cs typeface="+mn-cs"/>
                        </a:rPr>
                        <a:t>챗봇</a:t>
                      </a:r>
                      <a:r>
                        <a:rPr lang="ko-KR" altLang="en-US" sz="1800" b="0" i="0" u="none" strike="noStrike" kern="1200" baseline="0" dirty="0">
                          <a:solidFill>
                            <a:schemeClr val="tx1"/>
                          </a:solidFill>
                          <a:latin typeface="+mn-lt"/>
                          <a:ea typeface="+mn-ea"/>
                          <a:cs typeface="+mn-cs"/>
                        </a:rPr>
                        <a:t> 서비스 제공</a:t>
                      </a:r>
                      <a:endParaRPr lang="ko-KR" altLang="en-US" dirty="0"/>
                    </a:p>
                  </a:txBody>
                  <a:tcPr/>
                </a:tc>
                <a:extLst>
                  <a:ext uri="{0D108BD9-81ED-4DB2-BD59-A6C34878D82A}">
                    <a16:rowId xmlns:a16="http://schemas.microsoft.com/office/drawing/2014/main" val="2601559562"/>
                  </a:ext>
                </a:extLst>
              </a:tr>
              <a:tr h="370840">
                <a:tc>
                  <a:txBody>
                    <a:bodyPr/>
                    <a:lstStyle/>
                    <a:p>
                      <a:pPr latinLnBrk="1"/>
                      <a:r>
                        <a:rPr lang="ko-KR" altLang="en-US" dirty="0"/>
                        <a:t>구글</a:t>
                      </a:r>
                    </a:p>
                  </a:txBody>
                  <a:tcPr/>
                </a:tc>
                <a:tc>
                  <a:txBody>
                    <a:bodyPr/>
                    <a:lstStyle/>
                    <a:p>
                      <a:pPr latinLnBrk="1"/>
                      <a:r>
                        <a:rPr lang="en-US" altLang="ko-KR" dirty="0" err="1"/>
                        <a:t>Allo</a:t>
                      </a:r>
                      <a:endParaRPr lang="ko-KR" altLang="en-US" dirty="0"/>
                    </a:p>
                  </a:txBody>
                  <a:tcPr/>
                </a:tc>
                <a:tc>
                  <a:txBody>
                    <a:bodyPr/>
                    <a:lstStyle/>
                    <a:p>
                      <a:pPr latinLnBrk="1"/>
                      <a:r>
                        <a:rPr lang="ko-KR" altLang="en-US" dirty="0"/>
                        <a:t>인공지능 </a:t>
                      </a:r>
                      <a:r>
                        <a:rPr lang="ko-KR" altLang="en-US" dirty="0" err="1"/>
                        <a:t>챗봇</a:t>
                      </a:r>
                      <a:r>
                        <a:rPr lang="ko-KR" altLang="en-US" dirty="0"/>
                        <a:t> 기술 적용된 메신저 플랫폼 준비 중</a:t>
                      </a:r>
                    </a:p>
                  </a:txBody>
                  <a:tcPr/>
                </a:tc>
                <a:extLst>
                  <a:ext uri="{0D108BD9-81ED-4DB2-BD59-A6C34878D82A}">
                    <a16:rowId xmlns:a16="http://schemas.microsoft.com/office/drawing/2014/main" val="2759384473"/>
                  </a:ext>
                </a:extLst>
              </a:tr>
            </a:tbl>
          </a:graphicData>
        </a:graphic>
      </p:graphicFrame>
      <p:sp>
        <p:nvSpPr>
          <p:cNvPr id="5" name="Title 2"/>
          <p:cNvSpPr txBox="1">
            <a:spLocks/>
          </p:cNvSpPr>
          <p:nvPr/>
        </p:nvSpPr>
        <p:spPr>
          <a:xfrm>
            <a:off x="473969" y="105993"/>
            <a:ext cx="11300393" cy="1351952"/>
          </a:xfrm>
          <a:prstGeom prst="rect">
            <a:avLst/>
          </a:prstGeom>
        </p:spPr>
        <p:txBody>
          <a:bodyPr vert="horz" lIns="91440" tIns="45720" rIns="91440" bIns="45720" rtlCol="0" anchor="ctr">
            <a:normAutofit/>
          </a:bodyPr>
          <a:lstStyle>
            <a:lvl1pPr algn="l" defTabSz="932597" rtl="0" eaLnBrk="1" latinLnBrk="0" hangingPunct="1">
              <a:lnSpc>
                <a:spcPct val="90000"/>
              </a:lnSpc>
              <a:spcBef>
                <a:spcPct val="0"/>
              </a:spcBef>
              <a:buNone/>
              <a:defRPr sz="5507" kern="1200">
                <a:solidFill>
                  <a:schemeClr val="bg1"/>
                </a:solidFill>
                <a:latin typeface="+mj-lt"/>
                <a:ea typeface="+mj-ea"/>
                <a:cs typeface="+mj-cs"/>
              </a:defRPr>
            </a:lvl1pPr>
          </a:lstStyle>
          <a:p>
            <a:pPr marL="0" marR="0" lvl="0" indent="0" algn="l" defTabSz="932597" rtl="0" eaLnBrk="1" fontAlgn="auto" latinLnBrk="0" hangingPunct="1">
              <a:lnSpc>
                <a:spcPct val="90000"/>
              </a:lnSpc>
              <a:spcBef>
                <a:spcPct val="0"/>
              </a:spcBef>
              <a:spcAft>
                <a:spcPts val="0"/>
              </a:spcAft>
              <a:buClrTx/>
              <a:buSzTx/>
              <a:buFontTx/>
              <a:buNone/>
              <a:tabLst/>
              <a:defRPr/>
            </a:pPr>
            <a:r>
              <a:rPr kumimoji="0" lang="ko-KR" altLang="en-US" sz="5507" b="0" i="0" u="none" strike="noStrike" kern="1200" cap="none" spc="0" normalizeH="0" baseline="0" noProof="0" dirty="0">
                <a:ln>
                  <a:noFill/>
                </a:ln>
                <a:solidFill>
                  <a:srgbClr val="FFFFFF"/>
                </a:solidFill>
                <a:effectLst/>
                <a:uLnTx/>
                <a:uFillTx/>
                <a:latin typeface="Segoe UI Light"/>
                <a:ea typeface="+mj-ea"/>
                <a:cs typeface="+mj-cs"/>
              </a:rPr>
              <a:t>기업 현황 </a:t>
            </a:r>
            <a:r>
              <a:rPr kumimoji="0" lang="en-US" altLang="ko-KR" sz="5507" b="0" i="0" u="none" strike="noStrike" kern="1200" cap="none" spc="0" normalizeH="0" baseline="0" noProof="0" dirty="0">
                <a:ln>
                  <a:noFill/>
                </a:ln>
                <a:solidFill>
                  <a:srgbClr val="FFFFFF"/>
                </a:solidFill>
                <a:effectLst/>
                <a:uLnTx/>
                <a:uFillTx/>
                <a:latin typeface="Segoe UI Light"/>
                <a:ea typeface="+mj-ea"/>
                <a:cs typeface="+mj-cs"/>
              </a:rPr>
              <a:t>- </a:t>
            </a:r>
            <a:r>
              <a:rPr kumimoji="0" lang="ko-KR" altLang="en-US" sz="5507" b="0" i="0" u="none" strike="noStrike" kern="1200" cap="none" spc="0" normalizeH="0" baseline="0" noProof="0" dirty="0">
                <a:ln>
                  <a:noFill/>
                </a:ln>
                <a:solidFill>
                  <a:srgbClr val="FFFFFF"/>
                </a:solidFill>
                <a:effectLst/>
                <a:uLnTx/>
                <a:uFillTx/>
                <a:latin typeface="Segoe UI Light"/>
                <a:ea typeface="+mj-ea"/>
                <a:cs typeface="+mj-cs"/>
              </a:rPr>
              <a:t>해외</a:t>
            </a:r>
            <a:endParaRPr kumimoji="0" lang="en-US" sz="5507" b="0" i="0" u="none" strike="noStrike" kern="1200" cap="none" spc="0" normalizeH="0" baseline="0" noProof="0" dirty="0">
              <a:ln>
                <a:noFill/>
              </a:ln>
              <a:solidFill>
                <a:srgbClr val="FFFFFF"/>
              </a:solidFill>
              <a:effectLst/>
              <a:uLnTx/>
              <a:uFillTx/>
              <a:latin typeface="Segoe UI Light"/>
              <a:ea typeface="+mj-ea"/>
              <a:cs typeface="+mj-cs"/>
            </a:endParaRPr>
          </a:p>
        </p:txBody>
      </p:sp>
      <p:sp>
        <p:nvSpPr>
          <p:cNvPr id="6" name="직사각형 5"/>
          <p:cNvSpPr/>
          <p:nvPr/>
        </p:nvSpPr>
        <p:spPr>
          <a:xfrm>
            <a:off x="7382660" y="5021262"/>
            <a:ext cx="4559582" cy="369332"/>
          </a:xfrm>
          <a:prstGeom prst="rect">
            <a:avLst/>
          </a:prstGeom>
        </p:spPr>
        <p:txBody>
          <a:bodyPr wrap="none">
            <a:spAutoFit/>
          </a:bodyPr>
          <a:lstStyle/>
          <a:p>
            <a:r>
              <a:rPr lang="ko-KR" altLang="en-US" dirty="0">
                <a:latin typeface="HCRBatang"/>
              </a:rPr>
              <a:t>출처 </a:t>
            </a:r>
            <a:r>
              <a:rPr lang="en-US" altLang="ko-KR" dirty="0">
                <a:latin typeface="HCRBatang"/>
              </a:rPr>
              <a:t>: </a:t>
            </a:r>
            <a:r>
              <a:rPr lang="en-US" altLang="ko-KR" dirty="0" err="1">
                <a:latin typeface="HCRBatang"/>
              </a:rPr>
              <a:t>Digieco</a:t>
            </a:r>
            <a:r>
              <a:rPr lang="en-US" altLang="ko-KR" dirty="0">
                <a:latin typeface="HCRBatang"/>
              </a:rPr>
              <a:t>, KB</a:t>
            </a:r>
            <a:r>
              <a:rPr lang="ko-KR" altLang="en-US" dirty="0">
                <a:latin typeface="HCRBatang"/>
              </a:rPr>
              <a:t>경영연구소</a:t>
            </a:r>
            <a:r>
              <a:rPr lang="en-US" altLang="ko-KR" dirty="0">
                <a:latin typeface="HCRBatang"/>
              </a:rPr>
              <a:t>, </a:t>
            </a:r>
            <a:r>
              <a:rPr lang="ko-KR" altLang="en-US" dirty="0">
                <a:latin typeface="HCRBatang"/>
              </a:rPr>
              <a:t>언론기사 참조</a:t>
            </a:r>
            <a:endParaRPr lang="ko-KR" altLang="en-US" dirty="0"/>
          </a:p>
        </p:txBody>
      </p:sp>
    </p:spTree>
    <p:extLst>
      <p:ext uri="{BB962C8B-B14F-4D97-AF65-F5344CB8AC3E}">
        <p14:creationId xmlns:p14="http://schemas.microsoft.com/office/powerpoint/2010/main" val="3718538340"/>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a:spLocks noGrp="1"/>
          </p:cNvSpPr>
          <p:nvPr>
            <p:ph idx="4294967295"/>
          </p:nvPr>
        </p:nvSpPr>
        <p:spPr>
          <a:xfrm>
            <a:off x="0" y="3173413"/>
            <a:ext cx="11914188" cy="2209800"/>
          </a:xfrm>
        </p:spPr>
        <p:txBody>
          <a:bodyPr>
            <a:normAutofit fontScale="85000" lnSpcReduction="20000"/>
          </a:bodyPr>
          <a:lstStyle/>
          <a:p>
            <a:pPr marL="701084" indent="-349732"/>
            <a:r>
              <a:rPr lang="en-US" dirty="0"/>
              <a:t>Super smart based on enumerations and properties</a:t>
            </a:r>
          </a:p>
          <a:p>
            <a:pPr marL="701084" indent="-349732"/>
            <a:r>
              <a:rPr lang="en-US" dirty="0"/>
              <a:t>Provide content for various scenarios, such and not understanding, clarification, and confirmations</a:t>
            </a:r>
          </a:p>
          <a:p>
            <a:pPr marL="701084" indent="-349732"/>
            <a:r>
              <a:rPr lang="en-US" dirty="0"/>
              <a:t>Easily provide optional conversation paths based on previous choices</a:t>
            </a:r>
          </a:p>
        </p:txBody>
      </p:sp>
      <p:sp>
        <p:nvSpPr>
          <p:cNvPr id="5" name="TextBox 4"/>
          <p:cNvSpPr txBox="1"/>
          <p:nvPr/>
        </p:nvSpPr>
        <p:spPr>
          <a:xfrm>
            <a:off x="478287" y="1928387"/>
            <a:ext cx="11246752" cy="1096839"/>
          </a:xfrm>
          <a:prstGeom prst="rect">
            <a:avLst/>
          </a:prstGeom>
          <a:noFill/>
        </p:spPr>
        <p:txBody>
          <a:bodyPr wrap="square" rtlCol="0">
            <a:spAutoFit/>
          </a:bodyPr>
          <a:lstStyle/>
          <a:p>
            <a:pPr defTabSz="621746" eaLnBrk="0" fontAlgn="base" hangingPunct="0">
              <a:spcBef>
                <a:spcPct val="0"/>
              </a:spcBef>
              <a:spcAft>
                <a:spcPct val="0"/>
              </a:spcAft>
            </a:pPr>
            <a:r>
              <a:rPr lang="en-US" sz="2176" dirty="0">
                <a:latin typeface="Century Gothic"/>
                <a:ea typeface="MS PGothic" panose="020B0600070205080204" pitchFamily="34" charset="-128"/>
                <a:cs typeface="MS PGothic" charset="0"/>
              </a:rPr>
              <a:t>Although Dialogs are the basic building block of a conversation, it’s difficult to create a “guided” conversation. </a:t>
            </a:r>
            <a:r>
              <a:rPr lang="en-US" sz="2176" dirty="0" err="1">
                <a:latin typeface="Century Gothic"/>
                <a:ea typeface="MS PGothic" panose="020B0600070205080204" pitchFamily="34" charset="-128"/>
                <a:cs typeface="MS PGothic" charset="0"/>
              </a:rPr>
              <a:t>FormFlow</a:t>
            </a:r>
            <a:r>
              <a:rPr lang="en-US" sz="2176" dirty="0">
                <a:latin typeface="Century Gothic"/>
                <a:ea typeface="MS PGothic" panose="020B0600070205080204" pitchFamily="34" charset="-128"/>
                <a:cs typeface="MS PGothic" charset="0"/>
              </a:rPr>
              <a:t> creates Dialogs and guides a User through filling in a “form” while providing help and guidance along the way.</a:t>
            </a:r>
          </a:p>
        </p:txBody>
      </p:sp>
      <p:sp>
        <p:nvSpPr>
          <p:cNvPr id="6" name="Title 2"/>
          <p:cNvSpPr txBox="1">
            <a:spLocks/>
          </p:cNvSpPr>
          <p:nvPr/>
        </p:nvSpPr>
        <p:spPr>
          <a:xfrm>
            <a:off x="473969" y="105993"/>
            <a:ext cx="11300393" cy="1351952"/>
          </a:xfrm>
          <a:prstGeom prst="rect">
            <a:avLst/>
          </a:prstGeom>
        </p:spPr>
        <p:txBody>
          <a:bodyPr vert="horz" lIns="91440" tIns="45720" rIns="91440" bIns="45720" rtlCol="0" anchor="ctr">
            <a:normAutofit/>
          </a:bodyPr>
          <a:lstStyle>
            <a:lvl1pPr algn="l" defTabSz="932597" rtl="0" eaLnBrk="1" latinLnBrk="0" hangingPunct="1">
              <a:lnSpc>
                <a:spcPct val="90000"/>
              </a:lnSpc>
              <a:spcBef>
                <a:spcPct val="0"/>
              </a:spcBef>
              <a:buNone/>
              <a:defRPr sz="5507" kern="1200">
                <a:solidFill>
                  <a:schemeClr val="bg1"/>
                </a:solidFill>
                <a:latin typeface="+mj-lt"/>
                <a:ea typeface="+mj-ea"/>
                <a:cs typeface="+mj-cs"/>
              </a:defRPr>
            </a:lvl1pPr>
          </a:lstStyle>
          <a:p>
            <a:pPr marL="0" marR="0" lvl="0" indent="0" algn="l" defTabSz="932597" rtl="0" eaLnBrk="1" fontAlgn="auto" latinLnBrk="0" hangingPunct="1">
              <a:lnSpc>
                <a:spcPct val="90000"/>
              </a:lnSpc>
              <a:spcBef>
                <a:spcPct val="0"/>
              </a:spcBef>
              <a:spcAft>
                <a:spcPts val="0"/>
              </a:spcAft>
              <a:buClrTx/>
              <a:buSzTx/>
              <a:buFontTx/>
              <a:buNone/>
              <a:tabLst/>
              <a:defRPr/>
            </a:pPr>
            <a:r>
              <a:rPr lang="en-US" dirty="0">
                <a:solidFill>
                  <a:srgbClr val="FFFFFF"/>
                </a:solidFill>
                <a:latin typeface="Segoe UI Light"/>
              </a:rPr>
              <a:t>Using Forms with </a:t>
            </a:r>
            <a:r>
              <a:rPr lang="en-US" dirty="0" err="1">
                <a:solidFill>
                  <a:srgbClr val="FFFFFF"/>
                </a:solidFill>
                <a:latin typeface="Segoe UI Light"/>
              </a:rPr>
              <a:t>FormFlow</a:t>
            </a:r>
            <a:endParaRPr kumimoji="0" lang="en-US" sz="5507" b="0" i="0" u="none" strike="noStrike" kern="1200" cap="none" spc="0" normalizeH="0" baseline="0" noProof="0" dirty="0">
              <a:ln>
                <a:noFill/>
              </a:ln>
              <a:solidFill>
                <a:srgbClr val="FFFFFF"/>
              </a:solidFill>
              <a:effectLst/>
              <a:uLnTx/>
              <a:uFillTx/>
              <a:latin typeface="Segoe UI Light"/>
              <a:ea typeface="+mj-ea"/>
              <a:cs typeface="+mj-cs"/>
            </a:endParaRPr>
          </a:p>
        </p:txBody>
      </p:sp>
    </p:spTree>
    <p:extLst>
      <p:ext uri="{BB962C8B-B14F-4D97-AF65-F5344CB8AC3E}">
        <p14:creationId xmlns:p14="http://schemas.microsoft.com/office/powerpoint/2010/main" val="1504281983"/>
      </p:ext>
    </p:extLst>
  </p:cSld>
  <p:clrMapOvr>
    <a:masterClrMapping/>
  </p:clrMapOvr>
  <p:transition spd="slow">
    <p:push dir="u"/>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336014" y="3132570"/>
            <a:ext cx="2600045" cy="976594"/>
          </a:xfrm>
          <a:prstGeom prst="rect">
            <a:avLst/>
          </a:prstGeom>
          <a:solidFill>
            <a:srgbClr val="003C6C"/>
          </a:solidFill>
          <a:ln w="6350">
            <a:solidFill>
              <a:srgbClr val="595959"/>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a:ea typeface="+mn-ea"/>
                <a:cs typeface="+mn-cs"/>
              </a:rPr>
              <a:t>Chat Bot</a:t>
            </a: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a:ea typeface="+mn-ea"/>
                <a:cs typeface="+mn-cs"/>
              </a:rPr>
              <a:t>(Bot Framework)</a:t>
            </a:r>
          </a:p>
        </p:txBody>
      </p:sp>
      <p:sp>
        <p:nvSpPr>
          <p:cNvPr id="12" name="Rectangle 11"/>
          <p:cNvSpPr/>
          <p:nvPr/>
        </p:nvSpPr>
        <p:spPr>
          <a:xfrm>
            <a:off x="5132423" y="2901801"/>
            <a:ext cx="2712162" cy="1483644"/>
          </a:xfrm>
          <a:prstGeom prst="rect">
            <a:avLst/>
          </a:prstGeom>
          <a:solidFill>
            <a:schemeClr val="tx2">
              <a:lumMod val="50000"/>
            </a:schemeClr>
          </a:solidFill>
          <a:ln w="6350">
            <a:solidFill>
              <a:srgbClr val="595959"/>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FFFFFF"/>
                </a:solidFill>
                <a:effectLst/>
                <a:uLnTx/>
                <a:uFillTx/>
                <a:latin typeface="Segoe UI"/>
                <a:ea typeface="+mn-ea"/>
                <a:cs typeface="+mn-cs"/>
              </a:rPr>
              <a:t>CONNECTOR</a:t>
            </a:r>
          </a:p>
        </p:txBody>
      </p:sp>
      <p:pic>
        <p:nvPicPr>
          <p:cNvPr id="15" name="Picture 14"/>
          <p:cNvPicPr>
            <a:picLocks noChangeAspect="1"/>
          </p:cNvPicPr>
          <p:nvPr/>
        </p:nvPicPr>
        <p:blipFill>
          <a:blip r:embed="rId3"/>
          <a:stretch>
            <a:fillRect/>
          </a:stretch>
        </p:blipFill>
        <p:spPr>
          <a:xfrm>
            <a:off x="960437" y="2045482"/>
            <a:ext cx="1354835" cy="1354835"/>
          </a:xfrm>
          <a:prstGeom prst="rect">
            <a:avLst/>
          </a:prstGeom>
        </p:spPr>
      </p:pic>
      <p:cxnSp>
        <p:nvCxnSpPr>
          <p:cNvPr id="22" name="Straight Arrow Connector 21"/>
          <p:cNvCxnSpPr>
            <a:cxnSpLocks/>
            <a:stCxn id="4" idx="3"/>
            <a:endCxn id="12" idx="1"/>
          </p:cNvCxnSpPr>
          <p:nvPr/>
        </p:nvCxnSpPr>
        <p:spPr>
          <a:xfrm>
            <a:off x="3936059" y="3620867"/>
            <a:ext cx="1196364" cy="22756"/>
          </a:xfrm>
          <a:prstGeom prst="straightConnector1">
            <a:avLst/>
          </a:prstGeom>
          <a:ln w="50800" cmpd="sng">
            <a:solidFill>
              <a:srgbClr val="595959"/>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a:cxnSpLocks/>
          </p:cNvCxnSpPr>
          <p:nvPr/>
        </p:nvCxnSpPr>
        <p:spPr>
          <a:xfrm>
            <a:off x="7920841" y="3851360"/>
            <a:ext cx="1395113" cy="1"/>
          </a:xfrm>
          <a:prstGeom prst="straightConnector1">
            <a:avLst/>
          </a:prstGeom>
          <a:ln w="63500" cmpd="sng">
            <a:solidFill>
              <a:srgbClr val="595959"/>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11" name="Title 2"/>
          <p:cNvSpPr txBox="1">
            <a:spLocks/>
          </p:cNvSpPr>
          <p:nvPr/>
        </p:nvSpPr>
        <p:spPr>
          <a:xfrm>
            <a:off x="473969" y="105993"/>
            <a:ext cx="11300393" cy="1351952"/>
          </a:xfrm>
          <a:prstGeom prst="rect">
            <a:avLst/>
          </a:prstGeom>
        </p:spPr>
        <p:txBody>
          <a:bodyPr vert="horz" lIns="91440" tIns="45720" rIns="91440" bIns="45720" rtlCol="0" anchor="ctr">
            <a:normAutofit/>
          </a:bodyPr>
          <a:lstStyle>
            <a:lvl1pPr algn="l" defTabSz="932597" rtl="0" eaLnBrk="1" latinLnBrk="0" hangingPunct="1">
              <a:lnSpc>
                <a:spcPct val="90000"/>
              </a:lnSpc>
              <a:spcBef>
                <a:spcPct val="0"/>
              </a:spcBef>
              <a:buNone/>
              <a:defRPr sz="5507" kern="1200">
                <a:solidFill>
                  <a:schemeClr val="bg1"/>
                </a:solidFill>
                <a:latin typeface="+mj-lt"/>
                <a:ea typeface="+mj-ea"/>
                <a:cs typeface="+mj-cs"/>
              </a:defRPr>
            </a:lvl1pPr>
          </a:lstStyle>
          <a:p>
            <a:pPr marL="0" marR="0" lvl="0" indent="0" algn="l" defTabSz="932597" rtl="0" eaLnBrk="1" fontAlgn="auto" latinLnBrk="0" hangingPunct="1">
              <a:lnSpc>
                <a:spcPct val="90000"/>
              </a:lnSpc>
              <a:spcBef>
                <a:spcPct val="0"/>
              </a:spcBef>
              <a:spcAft>
                <a:spcPts val="0"/>
              </a:spcAft>
              <a:buClrTx/>
              <a:buSzTx/>
              <a:buFontTx/>
              <a:buNone/>
              <a:tabLst/>
              <a:defRPr/>
            </a:pPr>
            <a:r>
              <a:rPr kumimoji="0" lang="en-US" sz="5507" b="0" i="0" u="none" strike="noStrike" kern="1200" cap="none" spc="0" normalizeH="0" baseline="0" noProof="0" dirty="0">
                <a:ln>
                  <a:noFill/>
                </a:ln>
                <a:solidFill>
                  <a:srgbClr val="FFFFFF"/>
                </a:solidFill>
                <a:effectLst/>
                <a:uLnTx/>
                <a:uFillTx/>
                <a:latin typeface="Segoe UI Light"/>
                <a:ea typeface="+mj-ea"/>
                <a:cs typeface="+mj-cs"/>
              </a:rPr>
              <a:t>Connector Service Flow.</a:t>
            </a:r>
          </a:p>
        </p:txBody>
      </p:sp>
      <p:pic>
        <p:nvPicPr>
          <p:cNvPr id="1026" name="Picture 2" descr="https://skype.botframework.com/ico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41077" y="2158963"/>
            <a:ext cx="742838" cy="74283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facebook.botframework.com/content/icon.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436426" y="2461716"/>
            <a:ext cx="742838" cy="74283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slack.botframework.com/content/icon.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541077" y="3127207"/>
            <a:ext cx="742838" cy="74283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s://telegram.botframework.com/icon.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41077" y="4095451"/>
            <a:ext cx="742838" cy="742838"/>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ttps://msteams.botframework.com/BotFramework_MicrosoftTeams.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436426" y="3361294"/>
            <a:ext cx="742838" cy="742838"/>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https://groupme.botframework.com/icon.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450828" y="4280174"/>
            <a:ext cx="728435" cy="728435"/>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https://kik.botframework.com/content/icon.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541077" y="5063695"/>
            <a:ext cx="742838" cy="742838"/>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https://directline.botframework.com/Content/directline.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1331775" y="2858905"/>
            <a:ext cx="748616" cy="748616"/>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https://email.botframework.com/content/icon.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1331775" y="3779831"/>
            <a:ext cx="769423" cy="769423"/>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https://webchat.botframework.com/Content/webchat.pn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436426" y="5184651"/>
            <a:ext cx="769423" cy="769423"/>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https://sms.botframework.com/content/icon.png"/>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1331776" y="4721565"/>
            <a:ext cx="775310" cy="775310"/>
          </a:xfrm>
          <a:prstGeom prst="rect">
            <a:avLst/>
          </a:prstGeom>
          <a:noFill/>
          <a:extLst>
            <a:ext uri="{909E8E84-426E-40DD-AFC4-6F175D3DCCD1}">
              <a14:hiddenFill xmlns:a14="http://schemas.microsoft.com/office/drawing/2010/main">
                <a:solidFill>
                  <a:srgbClr val="FFFFFF"/>
                </a:solidFill>
              </a14:hiddenFill>
            </a:ext>
          </a:extLst>
        </p:spPr>
      </p:pic>
      <p:sp>
        <p:nvSpPr>
          <p:cNvPr id="25" name="직사각형 24"/>
          <p:cNvSpPr/>
          <p:nvPr/>
        </p:nvSpPr>
        <p:spPr>
          <a:xfrm>
            <a:off x="4493821" y="4633137"/>
            <a:ext cx="3622489" cy="2308324"/>
          </a:xfrm>
          <a:prstGeom prst="rect">
            <a:avLst/>
          </a:prstGeom>
        </p:spPr>
        <p:txBody>
          <a:bodyPr wrap="square">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srgbClr val="FFFFFF"/>
                </a:solidFill>
                <a:effectLst/>
                <a:uLnTx/>
                <a:uFillTx/>
                <a:latin typeface="Segoe UI"/>
                <a:ea typeface="+mn-ea"/>
                <a:cs typeface="+mn-cs"/>
              </a:rPr>
              <a:t>State</a:t>
            </a:r>
          </a:p>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altLang="ko-KR" sz="1800" b="0" i="0" u="none" strike="noStrike" kern="1200" cap="none" spc="0" normalizeH="0" baseline="0" noProof="0" dirty="0">
              <a:ln>
                <a:noFill/>
              </a:ln>
              <a:solidFill>
                <a:srgbClr val="FFFFFF"/>
              </a:solidFill>
              <a:effectLst/>
              <a:uLnTx/>
              <a:uFillTx/>
              <a:latin typeface="Segoe UI"/>
              <a:ea typeface="+mn-ea"/>
              <a:cs typeface="+mn-cs"/>
            </a:endParaRP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ko-KR" altLang="en-US" sz="1800" b="0" i="0" u="none" strike="noStrike" kern="1200" cap="none" spc="0" normalizeH="0" baseline="0" noProof="0" dirty="0">
                <a:ln>
                  <a:noFill/>
                </a:ln>
                <a:solidFill>
                  <a:srgbClr val="FFFFFF"/>
                </a:solidFill>
                <a:effectLst/>
                <a:uLnTx/>
                <a:uFillTx/>
                <a:latin typeface="Segoe UI"/>
                <a:ea typeface="+mn-ea"/>
                <a:cs typeface="+mn-cs"/>
              </a:rPr>
              <a:t>자장면</a:t>
            </a:r>
            <a:endParaRPr kumimoji="0" lang="en-US" altLang="ko-KR" sz="1800" b="0" i="0" u="none" strike="noStrike" kern="1200" cap="none" spc="0" normalizeH="0" baseline="0" noProof="0" dirty="0">
              <a:ln>
                <a:noFill/>
              </a:ln>
              <a:solidFill>
                <a:srgbClr val="FFFFFF"/>
              </a:solidFill>
              <a:effectLst/>
              <a:uLnTx/>
              <a:uFillTx/>
              <a:latin typeface="Segoe UI"/>
              <a:ea typeface="+mn-ea"/>
              <a:cs typeface="+mn-cs"/>
            </a:endParaRP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ko-KR" altLang="en-US" sz="1800" b="0" i="0" u="none" strike="noStrike" kern="1200" cap="none" spc="0" normalizeH="0" baseline="0" noProof="0" dirty="0">
                <a:ln>
                  <a:noFill/>
                </a:ln>
                <a:solidFill>
                  <a:srgbClr val="FFFFFF"/>
                </a:solidFill>
                <a:effectLst/>
                <a:uLnTx/>
                <a:uFillTx/>
                <a:latin typeface="Segoe UI"/>
                <a:ea typeface="+mn-ea"/>
                <a:cs typeface="+mn-cs"/>
              </a:rPr>
              <a:t>짬뽕</a:t>
            </a:r>
            <a:endParaRPr kumimoji="0" lang="en-US" altLang="ko-KR" sz="1800" b="0" i="0" u="none" strike="noStrike" kern="1200" cap="none" spc="0" normalizeH="0" baseline="0" noProof="0" dirty="0">
              <a:ln>
                <a:noFill/>
              </a:ln>
              <a:solidFill>
                <a:srgbClr val="FFFFFF"/>
              </a:solidFill>
              <a:effectLst/>
              <a:uLnTx/>
              <a:uFillTx/>
              <a:latin typeface="Segoe UI"/>
              <a:ea typeface="+mn-ea"/>
              <a:cs typeface="+mn-cs"/>
            </a:endParaRP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ko-KR" altLang="en-US" sz="1800" b="0" i="0" u="none" strike="noStrike" kern="1200" cap="none" spc="0" normalizeH="0" baseline="0" noProof="0" dirty="0">
                <a:ln>
                  <a:noFill/>
                </a:ln>
                <a:solidFill>
                  <a:srgbClr val="FFFFFF"/>
                </a:solidFill>
                <a:effectLst/>
                <a:uLnTx/>
                <a:uFillTx/>
                <a:latin typeface="Segoe UI"/>
                <a:ea typeface="+mn-ea"/>
                <a:cs typeface="+mn-cs"/>
              </a:rPr>
              <a:t>탕수육</a:t>
            </a:r>
            <a:endParaRPr kumimoji="0" lang="en-US" altLang="ko-KR" sz="1800" b="0" i="0" u="none" strike="noStrike" kern="1200" cap="none" spc="0" normalizeH="0" baseline="0" noProof="0" dirty="0">
              <a:ln>
                <a:noFill/>
              </a:ln>
              <a:solidFill>
                <a:srgbClr val="FFFFFF"/>
              </a:solidFill>
              <a:effectLst/>
              <a:uLnTx/>
              <a:uFillTx/>
              <a:latin typeface="Segoe UI"/>
              <a:ea typeface="+mn-ea"/>
              <a:cs typeface="+mn-cs"/>
            </a:endParaRP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srgbClr val="FFFFFF"/>
                </a:solidFill>
                <a:effectLst/>
                <a:uLnTx/>
                <a:uFillTx/>
                <a:latin typeface="Segoe UI"/>
                <a:ea typeface="+mn-ea"/>
                <a:cs typeface="+mn-cs"/>
              </a:rPr>
              <a:t>.</a:t>
            </a: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srgbClr val="FFFFFF"/>
                </a:solidFill>
                <a:effectLst/>
                <a:uLnTx/>
                <a:uFillTx/>
                <a:latin typeface="Segoe UI"/>
                <a:ea typeface="+mn-ea"/>
                <a:cs typeface="+mn-cs"/>
              </a:rPr>
              <a:t>.</a:t>
            </a: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srgbClr val="FFFFFF"/>
                </a:solidFill>
                <a:effectLst/>
                <a:uLnTx/>
                <a:uFillTx/>
                <a:latin typeface="Segoe UI"/>
                <a:ea typeface="+mn-ea"/>
                <a:cs typeface="+mn-cs"/>
              </a:rPr>
              <a:t>.</a:t>
            </a:r>
          </a:p>
        </p:txBody>
      </p:sp>
      <p:sp>
        <p:nvSpPr>
          <p:cNvPr id="46" name="직사각형 45"/>
          <p:cNvSpPr/>
          <p:nvPr/>
        </p:nvSpPr>
        <p:spPr>
          <a:xfrm>
            <a:off x="824791" y="4559739"/>
            <a:ext cx="3622489" cy="923330"/>
          </a:xfrm>
          <a:prstGeom prst="rect">
            <a:avLst/>
          </a:prstGeom>
        </p:spPr>
        <p:txBody>
          <a:bodyPr wrap="square">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srgbClr val="FFFFFF"/>
                </a:solidFill>
                <a:effectLst/>
                <a:uLnTx/>
                <a:uFillTx/>
                <a:latin typeface="Segoe UI"/>
                <a:ea typeface="+mn-ea"/>
                <a:cs typeface="+mn-cs"/>
              </a:rPr>
              <a:t>Web Service</a:t>
            </a: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srgbClr val="FFFFFF"/>
                </a:solidFill>
                <a:effectLst/>
                <a:uLnTx/>
                <a:uFillTx/>
                <a:latin typeface="Segoe UI"/>
                <a:ea typeface="+mn-ea"/>
                <a:cs typeface="+mn-cs"/>
              </a:rPr>
              <a:t>HTTPS only</a:t>
            </a: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srgbClr val="FFFFFF"/>
                </a:solidFill>
                <a:effectLst/>
                <a:uLnTx/>
                <a:uFillTx/>
                <a:latin typeface="Segoe UI"/>
                <a:ea typeface="+mn-ea"/>
                <a:cs typeface="+mn-cs"/>
              </a:rPr>
              <a:t>ASP.NET or Node.js</a:t>
            </a:r>
          </a:p>
        </p:txBody>
      </p:sp>
      <p:sp>
        <p:nvSpPr>
          <p:cNvPr id="27" name="TextBox 26"/>
          <p:cNvSpPr txBox="1"/>
          <p:nvPr/>
        </p:nvSpPr>
        <p:spPr>
          <a:xfrm>
            <a:off x="591419" y="3960661"/>
            <a:ext cx="2621230" cy="769441"/>
          </a:xfrm>
          <a:prstGeom prst="rect">
            <a:avLst/>
          </a:prstGeom>
          <a:solidFill>
            <a:srgbClr val="00B0F0"/>
          </a:solidFill>
          <a:ln>
            <a:solidFill>
              <a:srgbClr val="44546A"/>
            </a:solid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4400" b="0" i="0" u="none" strike="noStrike" kern="0" cap="none" spc="0" normalizeH="0" baseline="0" noProof="0" dirty="0" err="1">
                <a:ln>
                  <a:noFill/>
                </a:ln>
                <a:solidFill>
                  <a:srgbClr val="FFFFFF"/>
                </a:solidFill>
                <a:effectLst/>
                <a:uLnTx/>
                <a:uFillTx/>
                <a:latin typeface="Segoe UI"/>
                <a:ea typeface="+mn-ea"/>
                <a:cs typeface="+mn-cs"/>
              </a:rPr>
              <a:t>FormFlow</a:t>
            </a:r>
            <a:endParaRPr kumimoji="0" lang="ko-KR" altLang="en-US" sz="4400" b="0" i="0" u="none" strike="noStrike" kern="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220553843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p:cNvSpPr txBox="1">
            <a:spLocks/>
          </p:cNvSpPr>
          <p:nvPr/>
        </p:nvSpPr>
        <p:spPr>
          <a:xfrm>
            <a:off x="473969" y="105993"/>
            <a:ext cx="11300393" cy="1351952"/>
          </a:xfrm>
          <a:prstGeom prst="rect">
            <a:avLst/>
          </a:prstGeom>
        </p:spPr>
        <p:txBody>
          <a:bodyPr vert="horz" lIns="91440" tIns="45720" rIns="91440" bIns="45720" rtlCol="0" anchor="ctr">
            <a:normAutofit/>
          </a:bodyPr>
          <a:lstStyle>
            <a:lvl1pPr algn="l" defTabSz="932597" rtl="0" eaLnBrk="1" latinLnBrk="0" hangingPunct="1">
              <a:lnSpc>
                <a:spcPct val="90000"/>
              </a:lnSpc>
              <a:spcBef>
                <a:spcPct val="0"/>
              </a:spcBef>
              <a:buNone/>
              <a:defRPr sz="5507" kern="1200">
                <a:solidFill>
                  <a:schemeClr val="bg1"/>
                </a:solidFill>
                <a:latin typeface="+mj-lt"/>
                <a:ea typeface="+mj-ea"/>
                <a:cs typeface="+mj-cs"/>
              </a:defRPr>
            </a:lvl1pPr>
          </a:lstStyle>
          <a:p>
            <a:pPr marL="0" marR="0" lvl="0" indent="0" algn="l" defTabSz="932597" rtl="0" eaLnBrk="1" fontAlgn="auto" latinLnBrk="0" hangingPunct="1">
              <a:lnSpc>
                <a:spcPct val="90000"/>
              </a:lnSpc>
              <a:spcBef>
                <a:spcPct val="0"/>
              </a:spcBef>
              <a:spcAft>
                <a:spcPts val="0"/>
              </a:spcAft>
              <a:buClrTx/>
              <a:buSzTx/>
              <a:buFontTx/>
              <a:buNone/>
              <a:tabLst/>
              <a:defRPr/>
            </a:pPr>
            <a:r>
              <a:rPr kumimoji="0" lang="en-US" sz="5507" b="0" i="0" u="none" strike="noStrike" kern="1200" cap="none" spc="0" normalizeH="0" baseline="0" noProof="0" dirty="0" err="1">
                <a:ln>
                  <a:noFill/>
                </a:ln>
                <a:solidFill>
                  <a:srgbClr val="505050"/>
                </a:solidFill>
                <a:effectLst/>
                <a:uLnTx/>
                <a:uFillTx/>
                <a:latin typeface="Arial Rounded MT Bold" panose="020F0704030504030204" pitchFamily="34" charset="0"/>
                <a:ea typeface="+mj-ea"/>
                <a:cs typeface="+mj-cs"/>
              </a:rPr>
              <a:t>FormFlow</a:t>
            </a:r>
            <a:endParaRPr kumimoji="0" lang="en-US" sz="5507" b="0" i="0" u="none" strike="noStrike" kern="1200" cap="none" spc="0" normalizeH="0" baseline="0" noProof="0" dirty="0">
              <a:ln>
                <a:noFill/>
              </a:ln>
              <a:solidFill>
                <a:srgbClr val="505050"/>
              </a:solidFill>
              <a:effectLst/>
              <a:uLnTx/>
              <a:uFillTx/>
              <a:latin typeface="Arial Rounded MT Bold" panose="020F0704030504030204" pitchFamily="34" charset="0"/>
              <a:ea typeface="+mj-ea"/>
              <a:cs typeface="+mj-cs"/>
            </a:endParaRPr>
          </a:p>
        </p:txBody>
      </p:sp>
      <p:sp>
        <p:nvSpPr>
          <p:cNvPr id="3" name="TextBox 2"/>
          <p:cNvSpPr txBox="1"/>
          <p:nvPr/>
        </p:nvSpPr>
        <p:spPr>
          <a:xfrm>
            <a:off x="473969" y="1135062"/>
            <a:ext cx="10655481" cy="6749155"/>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altLang="ko-KR" sz="2400" b="0" i="0" u="none" strike="noStrike" kern="1200" cap="none" spc="0" normalizeH="0" baseline="0" noProof="0" dirty="0">
                <a:ln>
                  <a:noFill/>
                </a:ln>
                <a:solidFill>
                  <a:srgbClr val="505050"/>
                </a:solidFill>
                <a:effectLst/>
                <a:uLnTx/>
                <a:uFillTx/>
                <a:latin typeface="Arial Rounded MT Bold" panose="020F0704030504030204" pitchFamily="34" charset="0"/>
                <a:ea typeface="+mn-ea"/>
                <a:cs typeface="+mn-cs"/>
              </a:rPr>
              <a:t>Namespace: </a:t>
            </a:r>
            <a:r>
              <a:rPr kumimoji="0" lang="en-US" altLang="ko-KR" sz="2400" b="0" i="0" u="none" strike="noStrike" kern="1200" cap="none" spc="0" normalizeH="0" baseline="0" noProof="0" dirty="0" err="1">
                <a:ln>
                  <a:noFill/>
                </a:ln>
                <a:solidFill>
                  <a:srgbClr val="505050"/>
                </a:solidFill>
                <a:effectLst/>
                <a:uLnTx/>
                <a:uFillTx/>
                <a:latin typeface="Arial Rounded MT Bold" panose="020F0704030504030204" pitchFamily="34" charset="0"/>
                <a:ea typeface="+mn-ea"/>
                <a:cs typeface="+mn-cs"/>
              </a:rPr>
              <a:t>Microsoft.Bot.Builder.FormFlow</a:t>
            </a:r>
            <a:endParaRPr kumimoji="0" lang="en-US" altLang="ko-KR" sz="2400" b="0" i="0" u="none" strike="noStrike" kern="1200" cap="none" spc="0" normalizeH="0" baseline="0" noProof="0" dirty="0">
              <a:ln>
                <a:noFill/>
              </a:ln>
              <a:solidFill>
                <a:srgbClr val="505050"/>
              </a:solidFill>
              <a:effectLst/>
              <a:uLnTx/>
              <a:uFillTx/>
              <a:latin typeface="Arial Rounded MT Bold" panose="020F0704030504030204" pitchFamily="34" charset="0"/>
              <a:ea typeface="+mn-ea"/>
              <a:cs typeface="+mn-cs"/>
            </a:endParaRPr>
          </a:p>
          <a:p>
            <a:pPr marL="0" marR="0" lvl="0" indent="0" algn="l" defTabSz="932742" rtl="0" eaLnBrk="1" fontAlgn="auto" latinLnBrk="0" hangingPunct="1">
              <a:lnSpc>
                <a:spcPct val="90000"/>
              </a:lnSpc>
              <a:spcBef>
                <a:spcPts val="0"/>
              </a:spcBef>
              <a:spcAft>
                <a:spcPts val="600"/>
              </a:spcAft>
              <a:buClrTx/>
              <a:buSzTx/>
              <a:buFontTx/>
              <a:buNone/>
              <a:tabLst/>
              <a:defRPr/>
            </a:pPr>
            <a:endParaRPr kumimoji="0" lang="en-US" altLang="ko-KR" sz="2400" b="0" i="0" u="none" strike="noStrike" kern="1200" cap="none" spc="0" normalizeH="0" baseline="0" noProof="0" dirty="0">
              <a:ln>
                <a:noFill/>
              </a:ln>
              <a:solidFill>
                <a:srgbClr val="FFFFFF"/>
              </a:solidFill>
              <a:effectLst/>
              <a:uLnTx/>
              <a:uFillTx/>
              <a:latin typeface="Segoe UI"/>
              <a:ea typeface="+mn-ea"/>
              <a:cs typeface="+mn-cs"/>
            </a:endParaRPr>
          </a:p>
          <a:p>
            <a:pPr>
              <a:lnSpc>
                <a:spcPct val="107000"/>
              </a:lnSpc>
            </a:pP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a:t>
            </a:r>
            <a:r>
              <a:rPr lang="en-US" altLang="ko-KR" sz="2400" kern="0" dirty="0">
                <a:solidFill>
                  <a:srgbClr val="2B91AF"/>
                </a:solidFill>
                <a:latin typeface="Consolas" panose="020B0609020204030204" pitchFamily="49" charset="0"/>
                <a:ea typeface="맑은 고딕" panose="020B0503020000020004" pitchFamily="50" charset="-127"/>
                <a:cs typeface="Consolas" panose="020B0609020204030204" pitchFamily="49" charset="0"/>
              </a:rPr>
              <a:t>Serializable</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a:t>
            </a:r>
            <a:endParaRPr lang="ko-KR" altLang="ko-KR" sz="2400" kern="100" dirty="0">
              <a:latin typeface="맑은 고딕" panose="020B0503020000020004" pitchFamily="50" charset="-127"/>
              <a:ea typeface="맑은 고딕" panose="020B0503020000020004" pitchFamily="50" charset="-127"/>
              <a:cs typeface="Times New Roman" panose="02020603050405020304" pitchFamily="18" charset="0"/>
            </a:endParaRPr>
          </a:p>
          <a:p>
            <a:pPr>
              <a:lnSpc>
                <a:spcPct val="107000"/>
              </a:lnSpc>
            </a:pPr>
            <a:r>
              <a:rPr lang="en-US" altLang="ko-KR" sz="2400" kern="0" dirty="0">
                <a:solidFill>
                  <a:srgbClr val="0000FF"/>
                </a:solidFill>
                <a:latin typeface="Consolas" panose="020B0609020204030204" pitchFamily="49" charset="0"/>
                <a:ea typeface="맑은 고딕" panose="020B0503020000020004" pitchFamily="50" charset="-127"/>
                <a:cs typeface="Consolas" panose="020B0609020204030204" pitchFamily="49" charset="0"/>
              </a:rPr>
              <a:t>public</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t>
            </a:r>
            <a:r>
              <a:rPr lang="en-US" altLang="ko-KR" sz="2400" kern="0" dirty="0">
                <a:solidFill>
                  <a:srgbClr val="0000FF"/>
                </a:solidFill>
                <a:latin typeface="Consolas" panose="020B0609020204030204" pitchFamily="49" charset="0"/>
                <a:ea typeface="맑은 고딕" panose="020B0503020000020004" pitchFamily="50" charset="-127"/>
                <a:cs typeface="Consolas" panose="020B0609020204030204" pitchFamily="49" charset="0"/>
              </a:rPr>
              <a:t>class</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t>
            </a:r>
            <a:r>
              <a:rPr lang="en-US" altLang="ko-KR" sz="2400" kern="0" dirty="0" err="1">
                <a:solidFill>
                  <a:srgbClr val="2B91AF"/>
                </a:solidFill>
                <a:latin typeface="Consolas" panose="020B0609020204030204" pitchFamily="49" charset="0"/>
                <a:ea typeface="맑은 고딕" panose="020B0503020000020004" pitchFamily="50" charset="-127"/>
                <a:cs typeface="Consolas" panose="020B0609020204030204" pitchFamily="49" charset="0"/>
              </a:rPr>
              <a:t>FoodOrder</a:t>
            </a:r>
            <a:endParaRPr lang="ko-KR" altLang="ko-KR" sz="2400" kern="100" dirty="0">
              <a:latin typeface="맑은 고딕" panose="020B0503020000020004" pitchFamily="50" charset="-127"/>
              <a:ea typeface="맑은 고딕" panose="020B0503020000020004" pitchFamily="50" charset="-127"/>
              <a:cs typeface="Times New Roman" panose="02020603050405020304" pitchFamily="18" charset="0"/>
            </a:endParaRPr>
          </a:p>
          <a:p>
            <a:pPr>
              <a:lnSpc>
                <a:spcPct val="107000"/>
              </a:lnSpc>
            </a:pP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a:t>
            </a:r>
            <a:endParaRPr lang="ko-KR" altLang="ko-KR" sz="2400" kern="100" dirty="0">
              <a:latin typeface="맑은 고딕" panose="020B0503020000020004" pitchFamily="50" charset="-127"/>
              <a:ea typeface="맑은 고딕" panose="020B0503020000020004" pitchFamily="50" charset="-127"/>
              <a:cs typeface="Times New Roman" panose="02020603050405020304" pitchFamily="18" charset="0"/>
            </a:endParaRPr>
          </a:p>
          <a:p>
            <a:pPr>
              <a:lnSpc>
                <a:spcPct val="107000"/>
              </a:lnSpc>
            </a:pPr>
            <a:r>
              <a:rPr lang="en-US" altLang="ko-KR" sz="2400" kern="0" dirty="0">
                <a:solidFill>
                  <a:srgbClr val="0000FF"/>
                </a:solidFill>
                <a:latin typeface="Consolas" panose="020B0609020204030204" pitchFamily="49" charset="0"/>
                <a:ea typeface="맑은 고딕" panose="020B0503020000020004" pitchFamily="50" charset="-127"/>
                <a:cs typeface="Consolas" panose="020B0609020204030204" pitchFamily="49" charset="0"/>
              </a:rPr>
              <a:t>	public</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t>
            </a:r>
            <a:r>
              <a:rPr lang="en-US" altLang="ko-KR" sz="2400" kern="0" dirty="0" err="1">
                <a:solidFill>
                  <a:srgbClr val="2B91AF"/>
                </a:solidFill>
                <a:latin typeface="Consolas" panose="020B0609020204030204" pitchFamily="49" charset="0"/>
                <a:ea typeface="맑은 고딕" panose="020B0503020000020004" pitchFamily="50" charset="-127"/>
                <a:cs typeface="Consolas" panose="020B0609020204030204" pitchFamily="49" charset="0"/>
              </a:rPr>
              <a:t>FoodOptions</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Food;</a:t>
            </a:r>
            <a:endParaRPr lang="ko-KR" altLang="ko-KR" sz="2400" kern="100" dirty="0">
              <a:latin typeface="맑은 고딕" panose="020B0503020000020004" pitchFamily="50" charset="-127"/>
              <a:ea typeface="맑은 고딕" panose="020B0503020000020004" pitchFamily="50" charset="-127"/>
              <a:cs typeface="Times New Roman" panose="02020603050405020304" pitchFamily="18" charset="0"/>
            </a:endParaRPr>
          </a:p>
          <a:p>
            <a:pPr>
              <a:lnSpc>
                <a:spcPct val="107000"/>
              </a:lnSpc>
            </a:pPr>
            <a:r>
              <a:rPr lang="en-US" altLang="ko-KR" sz="2400" kern="0" dirty="0">
                <a:solidFill>
                  <a:srgbClr val="0000FF"/>
                </a:solidFill>
                <a:latin typeface="Consolas" panose="020B0609020204030204" pitchFamily="49" charset="0"/>
                <a:ea typeface="맑은 고딕" panose="020B0503020000020004" pitchFamily="50" charset="-127"/>
                <a:cs typeface="Consolas" panose="020B0609020204030204" pitchFamily="49" charset="0"/>
              </a:rPr>
              <a:t>	public</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t>
            </a:r>
            <a:r>
              <a:rPr lang="en-US" altLang="ko-KR" sz="2400" kern="0" dirty="0" err="1">
                <a:solidFill>
                  <a:srgbClr val="2B91AF"/>
                </a:solidFill>
                <a:latin typeface="Consolas" panose="020B0609020204030204" pitchFamily="49" charset="0"/>
                <a:ea typeface="맑은 고딕" panose="020B0503020000020004" pitchFamily="50" charset="-127"/>
                <a:cs typeface="Consolas" panose="020B0609020204030204" pitchFamily="49" charset="0"/>
              </a:rPr>
              <a:t>LengthOptions</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Length;</a:t>
            </a:r>
            <a:endParaRPr lang="ko-KR" altLang="ko-KR" sz="2400" kern="100" dirty="0">
              <a:latin typeface="맑은 고딕" panose="020B0503020000020004" pitchFamily="50" charset="-127"/>
              <a:ea typeface="맑은 고딕" panose="020B0503020000020004" pitchFamily="50" charset="-127"/>
              <a:cs typeface="Times New Roman" panose="02020603050405020304" pitchFamily="18" charset="0"/>
            </a:endParaRPr>
          </a:p>
          <a:p>
            <a:pPr>
              <a:lnSpc>
                <a:spcPct val="107000"/>
              </a:lnSpc>
            </a:pP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t>
            </a:r>
            <a:endParaRPr lang="ko-KR" altLang="ko-KR" sz="2400" kern="100" dirty="0">
              <a:latin typeface="맑은 고딕" panose="020B0503020000020004" pitchFamily="50" charset="-127"/>
              <a:ea typeface="맑은 고딕" panose="020B0503020000020004" pitchFamily="50" charset="-127"/>
              <a:cs typeface="Times New Roman" panose="02020603050405020304" pitchFamily="18" charset="0"/>
            </a:endParaRPr>
          </a:p>
          <a:p>
            <a:pPr>
              <a:lnSpc>
                <a:spcPct val="107000"/>
              </a:lnSpc>
            </a:pPr>
            <a:r>
              <a:rPr lang="en-US" altLang="ko-KR" sz="2400" kern="0" dirty="0">
                <a:solidFill>
                  <a:srgbClr val="0000FF"/>
                </a:solidFill>
                <a:latin typeface="Consolas" panose="020B0609020204030204" pitchFamily="49" charset="0"/>
                <a:ea typeface="맑은 고딕" panose="020B0503020000020004" pitchFamily="50" charset="-127"/>
                <a:cs typeface="Consolas" panose="020B0609020204030204" pitchFamily="49" charset="0"/>
              </a:rPr>
              <a:t>	public</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t>
            </a:r>
            <a:r>
              <a:rPr lang="en-US" altLang="ko-KR" sz="2400" kern="0" dirty="0">
                <a:solidFill>
                  <a:srgbClr val="0000FF"/>
                </a:solidFill>
                <a:latin typeface="Consolas" panose="020B0609020204030204" pitchFamily="49" charset="0"/>
                <a:ea typeface="맑은 고딕" panose="020B0503020000020004" pitchFamily="50" charset="-127"/>
                <a:cs typeface="Consolas" panose="020B0609020204030204" pitchFamily="49" charset="0"/>
              </a:rPr>
              <a:t>static</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t>
            </a:r>
            <a:r>
              <a:rPr lang="en-US" altLang="ko-KR" sz="2400" kern="0" dirty="0" err="1">
                <a:solidFill>
                  <a:srgbClr val="2B91AF"/>
                </a:solidFill>
                <a:latin typeface="Consolas" panose="020B0609020204030204" pitchFamily="49" charset="0"/>
                <a:ea typeface="맑은 고딕" panose="020B0503020000020004" pitchFamily="50" charset="-127"/>
                <a:cs typeface="Consolas" panose="020B0609020204030204" pitchFamily="49" charset="0"/>
              </a:rPr>
              <a:t>IForm</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&lt;</a:t>
            </a:r>
            <a:r>
              <a:rPr lang="en-US" altLang="ko-KR" sz="2400" kern="0" dirty="0" err="1">
                <a:solidFill>
                  <a:srgbClr val="2B91AF"/>
                </a:solidFill>
                <a:latin typeface="Consolas" panose="020B0609020204030204" pitchFamily="49" charset="0"/>
                <a:ea typeface="맑은 고딕" panose="020B0503020000020004" pitchFamily="50" charset="-127"/>
                <a:cs typeface="Consolas" panose="020B0609020204030204" pitchFamily="49" charset="0"/>
              </a:rPr>
              <a:t>FoodOrder</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&gt; </a:t>
            </a:r>
            <a:r>
              <a:rPr lang="en-US" altLang="ko-KR" sz="2400" kern="0" dirty="0" err="1">
                <a:solidFill>
                  <a:srgbClr val="000000"/>
                </a:solidFill>
                <a:latin typeface="Consolas" panose="020B0609020204030204" pitchFamily="49" charset="0"/>
                <a:ea typeface="맑은 고딕" panose="020B0503020000020004" pitchFamily="50" charset="-127"/>
                <a:cs typeface="Consolas" panose="020B0609020204030204" pitchFamily="49" charset="0"/>
              </a:rPr>
              <a:t>BuildForm</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a:t>
            </a:r>
            <a:endParaRPr lang="ko-KR" altLang="ko-KR" sz="2400" kern="100" dirty="0">
              <a:latin typeface="맑은 고딕" panose="020B0503020000020004" pitchFamily="50" charset="-127"/>
              <a:ea typeface="맑은 고딕" panose="020B0503020000020004" pitchFamily="50" charset="-127"/>
              <a:cs typeface="Times New Roman" panose="02020603050405020304" pitchFamily="18" charset="0"/>
            </a:endParaRPr>
          </a:p>
          <a:p>
            <a:pPr>
              <a:lnSpc>
                <a:spcPct val="107000"/>
              </a:lnSpc>
            </a:pP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t>
            </a:r>
            <a:endParaRPr lang="ko-KR" altLang="ko-KR" sz="2400" kern="100" dirty="0">
              <a:latin typeface="맑은 고딕" panose="020B0503020000020004" pitchFamily="50" charset="-127"/>
              <a:ea typeface="맑은 고딕" panose="020B0503020000020004" pitchFamily="50" charset="-127"/>
              <a:cs typeface="Times New Roman" panose="02020603050405020304" pitchFamily="18" charset="0"/>
            </a:endParaRPr>
          </a:p>
          <a:p>
            <a:pPr>
              <a:lnSpc>
                <a:spcPct val="107000"/>
              </a:lnSpc>
            </a:pPr>
            <a:r>
              <a:rPr lang="en-US" altLang="ko-KR" sz="2400" kern="0" dirty="0">
                <a:solidFill>
                  <a:srgbClr val="0000FF"/>
                </a:solidFill>
                <a:latin typeface="Consolas" panose="020B0609020204030204" pitchFamily="49" charset="0"/>
                <a:ea typeface="맑은 고딕" panose="020B0503020000020004" pitchFamily="50" charset="-127"/>
                <a:cs typeface="Consolas" panose="020B0609020204030204" pitchFamily="49" charset="0"/>
              </a:rPr>
              <a:t>		return</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t>
            </a:r>
            <a:r>
              <a:rPr lang="en-US" altLang="ko-KR" sz="2400" kern="0" dirty="0">
                <a:solidFill>
                  <a:srgbClr val="0000FF"/>
                </a:solidFill>
                <a:latin typeface="Consolas" panose="020B0609020204030204" pitchFamily="49" charset="0"/>
                <a:ea typeface="맑은 고딕" panose="020B0503020000020004" pitchFamily="50" charset="-127"/>
                <a:cs typeface="Consolas" panose="020B0609020204030204" pitchFamily="49" charset="0"/>
              </a:rPr>
              <a:t>new</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t>
            </a:r>
            <a:r>
              <a:rPr lang="en-US" altLang="ko-KR" sz="2400" kern="0" dirty="0" err="1">
                <a:solidFill>
                  <a:srgbClr val="2B91AF"/>
                </a:solidFill>
                <a:latin typeface="Consolas" panose="020B0609020204030204" pitchFamily="49" charset="0"/>
                <a:ea typeface="맑은 고딕" panose="020B0503020000020004" pitchFamily="50" charset="-127"/>
                <a:cs typeface="Consolas" panose="020B0609020204030204" pitchFamily="49" charset="0"/>
              </a:rPr>
              <a:t>FormBuilder</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&lt;</a:t>
            </a:r>
            <a:r>
              <a:rPr lang="en-US" altLang="ko-KR" sz="2400" kern="0" dirty="0" err="1">
                <a:solidFill>
                  <a:srgbClr val="2B91AF"/>
                </a:solidFill>
                <a:latin typeface="Consolas" panose="020B0609020204030204" pitchFamily="49" charset="0"/>
                <a:ea typeface="맑은 고딕" panose="020B0503020000020004" pitchFamily="50" charset="-127"/>
                <a:cs typeface="Consolas" panose="020B0609020204030204" pitchFamily="49" charset="0"/>
              </a:rPr>
              <a:t>FoodOrder</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&gt;()</a:t>
            </a:r>
            <a:endParaRPr lang="ko-KR" altLang="ko-KR" sz="2400" kern="100" dirty="0">
              <a:latin typeface="맑은 고딕" panose="020B0503020000020004" pitchFamily="50" charset="-127"/>
              <a:ea typeface="맑은 고딕" panose="020B0503020000020004" pitchFamily="50" charset="-127"/>
              <a:cs typeface="Times New Roman" panose="02020603050405020304" pitchFamily="18" charset="0"/>
            </a:endParaRPr>
          </a:p>
          <a:p>
            <a:pPr>
              <a:lnSpc>
                <a:spcPct val="107000"/>
              </a:lnSpc>
            </a:pP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.Message(</a:t>
            </a:r>
            <a:r>
              <a:rPr lang="en-US" altLang="ko-KR" sz="2400" kern="0" dirty="0">
                <a:solidFill>
                  <a:srgbClr val="A31515"/>
                </a:solidFill>
                <a:latin typeface="Consolas" panose="020B0609020204030204" pitchFamily="49" charset="0"/>
                <a:ea typeface="맑은 고딕" panose="020B0503020000020004" pitchFamily="50" charset="-127"/>
                <a:cs typeface="Consolas" panose="020B0609020204030204" pitchFamily="49" charset="0"/>
              </a:rPr>
              <a:t>"</a:t>
            </a:r>
            <a:r>
              <a:rPr lang="ko-KR" altLang="ko-KR" sz="2400" kern="0" dirty="0">
                <a:solidFill>
                  <a:srgbClr val="A31515"/>
                </a:solidFill>
                <a:latin typeface="Consolas" panose="020B0609020204030204" pitchFamily="49" charset="0"/>
                <a:ea typeface="맑은 고딕" panose="020B0503020000020004" pitchFamily="50" charset="-127"/>
                <a:cs typeface="Consolas" panose="020B0609020204030204" pitchFamily="49" charset="0"/>
              </a:rPr>
              <a:t>만리장성에</a:t>
            </a:r>
            <a:r>
              <a:rPr lang="ko-KR" altLang="ko-KR" sz="2400" kern="0" dirty="0">
                <a:solidFill>
                  <a:srgbClr val="A31515"/>
                </a:solidFill>
                <a:latin typeface="맑은 고딕" panose="020B0503020000020004" pitchFamily="50" charset="-127"/>
                <a:ea typeface="Consolas" panose="020B0609020204030204" pitchFamily="49" charset="0"/>
                <a:cs typeface="Consolas" panose="020B0609020204030204" pitchFamily="49" charset="0"/>
              </a:rPr>
              <a:t> </a:t>
            </a:r>
            <a:r>
              <a:rPr lang="ko-KR" altLang="ko-KR" sz="2400" kern="0" dirty="0">
                <a:solidFill>
                  <a:srgbClr val="A31515"/>
                </a:solidFill>
                <a:latin typeface="Consolas" panose="020B0609020204030204" pitchFamily="49" charset="0"/>
                <a:ea typeface="맑은 고딕" panose="020B0503020000020004" pitchFamily="50" charset="-127"/>
                <a:cs typeface="Consolas" panose="020B0609020204030204" pitchFamily="49" charset="0"/>
              </a:rPr>
              <a:t>오신</a:t>
            </a:r>
            <a:r>
              <a:rPr lang="ko-KR" altLang="ko-KR" sz="2400" kern="0" dirty="0">
                <a:solidFill>
                  <a:srgbClr val="A31515"/>
                </a:solidFill>
                <a:latin typeface="맑은 고딕" panose="020B0503020000020004" pitchFamily="50" charset="-127"/>
                <a:ea typeface="Consolas" panose="020B0609020204030204" pitchFamily="49" charset="0"/>
                <a:cs typeface="Consolas" panose="020B0609020204030204" pitchFamily="49" charset="0"/>
              </a:rPr>
              <a:t> </a:t>
            </a:r>
            <a:r>
              <a:rPr lang="ko-KR" altLang="ko-KR" sz="2400" kern="0" dirty="0">
                <a:solidFill>
                  <a:srgbClr val="A31515"/>
                </a:solidFill>
                <a:latin typeface="Consolas" panose="020B0609020204030204" pitchFamily="49" charset="0"/>
                <a:ea typeface="맑은 고딕" panose="020B0503020000020004" pitchFamily="50" charset="-127"/>
                <a:cs typeface="Consolas" panose="020B0609020204030204" pitchFamily="49" charset="0"/>
              </a:rPr>
              <a:t>여러분을</a:t>
            </a:r>
            <a:r>
              <a:rPr lang="ko-KR" altLang="ko-KR" sz="2400" kern="0" dirty="0">
                <a:solidFill>
                  <a:srgbClr val="A31515"/>
                </a:solidFill>
                <a:latin typeface="맑은 고딕" panose="020B0503020000020004" pitchFamily="50" charset="-127"/>
                <a:ea typeface="Consolas" panose="020B0609020204030204" pitchFamily="49" charset="0"/>
                <a:cs typeface="Consolas" panose="020B0609020204030204" pitchFamily="49" charset="0"/>
              </a:rPr>
              <a:t> </a:t>
            </a:r>
            <a:r>
              <a:rPr lang="ko-KR" altLang="ko-KR" sz="2400" kern="0" dirty="0">
                <a:solidFill>
                  <a:srgbClr val="A31515"/>
                </a:solidFill>
                <a:latin typeface="Consolas" panose="020B0609020204030204" pitchFamily="49" charset="0"/>
                <a:ea typeface="맑은 고딕" panose="020B0503020000020004" pitchFamily="50" charset="-127"/>
                <a:cs typeface="Consolas" panose="020B0609020204030204" pitchFamily="49" charset="0"/>
              </a:rPr>
              <a:t>환영합니다</a:t>
            </a:r>
            <a:r>
              <a:rPr lang="en-US" altLang="ko-KR" sz="2400" kern="0" dirty="0">
                <a:solidFill>
                  <a:srgbClr val="A31515"/>
                </a:solidFill>
                <a:latin typeface="Consolas" panose="020B0609020204030204" pitchFamily="49" charset="0"/>
                <a:ea typeface="맑은 고딕" panose="020B0503020000020004" pitchFamily="50" charset="-127"/>
                <a:cs typeface="Consolas" panose="020B0609020204030204" pitchFamily="49" charset="0"/>
              </a:rPr>
              <a:t>."</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a:t>
            </a:r>
            <a:endParaRPr lang="ko-KR" altLang="ko-KR" sz="2400" kern="100" dirty="0">
              <a:latin typeface="맑은 고딕" panose="020B0503020000020004" pitchFamily="50" charset="-127"/>
              <a:ea typeface="맑은 고딕" panose="020B0503020000020004" pitchFamily="50" charset="-127"/>
              <a:cs typeface="Times New Roman" panose="02020603050405020304" pitchFamily="18" charset="0"/>
            </a:endParaRPr>
          </a:p>
          <a:p>
            <a:pPr>
              <a:lnSpc>
                <a:spcPct val="107000"/>
              </a:lnSpc>
            </a:pP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.Build();</a:t>
            </a:r>
            <a:endParaRPr lang="ko-KR" altLang="ko-KR" sz="2400" kern="100" dirty="0">
              <a:latin typeface="맑은 고딕" panose="020B0503020000020004" pitchFamily="50" charset="-127"/>
              <a:ea typeface="맑은 고딕" panose="020B0503020000020004" pitchFamily="50" charset="-127"/>
              <a:cs typeface="Times New Roman" panose="02020603050405020304" pitchFamily="18" charset="0"/>
            </a:endParaRPr>
          </a:p>
          <a:p>
            <a:pPr>
              <a:lnSpc>
                <a:spcPct val="107000"/>
              </a:lnSpc>
            </a:pP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t>
            </a:r>
            <a:endParaRPr lang="ko-KR" altLang="ko-KR" sz="2400" kern="100" dirty="0">
              <a:latin typeface="맑은 고딕" panose="020B0503020000020004" pitchFamily="50" charset="-127"/>
              <a:ea typeface="맑은 고딕" panose="020B0503020000020004" pitchFamily="50" charset="-127"/>
              <a:cs typeface="Times New Roman" panose="02020603050405020304" pitchFamily="18" charset="0"/>
            </a:endParaRPr>
          </a:p>
          <a:p>
            <a:pPr algn="just" latinLnBrk="1">
              <a:lnSpc>
                <a:spcPct val="107000"/>
              </a:lnSpc>
              <a:spcAft>
                <a:spcPts val="800"/>
              </a:spcAft>
            </a:pP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t>
            </a:r>
            <a:endParaRPr lang="ko-KR" altLang="ko-KR" sz="2400" kern="100" dirty="0">
              <a:latin typeface="맑은 고딕" panose="020B0503020000020004" pitchFamily="50" charset="-127"/>
              <a:ea typeface="맑은 고딕" panose="020B0503020000020004" pitchFamily="50" charset="-127"/>
              <a:cs typeface="Times New Roman" panose="02020603050405020304" pitchFamily="18" charset="0"/>
            </a:endParaRPr>
          </a:p>
          <a:p>
            <a:pPr marL="0" marR="0" lvl="0" indent="0" algn="just" defTabSz="932742" rtl="0" eaLnBrk="1" fontAlgn="auto" latinLnBrk="1" hangingPunct="1">
              <a:lnSpc>
                <a:spcPct val="107000"/>
              </a:lnSpc>
              <a:spcBef>
                <a:spcPts val="0"/>
              </a:spcBef>
              <a:spcAft>
                <a:spcPts val="800"/>
              </a:spcAft>
              <a:buClrTx/>
              <a:buSzTx/>
              <a:buFontTx/>
              <a:buNone/>
              <a:tabLst/>
              <a:defRPr/>
            </a:pPr>
            <a:r>
              <a:rPr kumimoji="0" lang="en-US" altLang="ko-KR" sz="2400" b="0" i="0" u="none" strike="noStrike" kern="100" cap="none" spc="0" normalizeH="0" baseline="0" noProof="0" dirty="0">
                <a:ln>
                  <a:noFill/>
                </a:ln>
                <a:solidFill>
                  <a:srgbClr val="505050"/>
                </a:solidFill>
                <a:effectLst/>
                <a:uLnTx/>
                <a:uFillTx/>
                <a:latin typeface="맑은 고딕" panose="020B0503020000020004" pitchFamily="50" charset="-127"/>
                <a:ea typeface="맑은 고딕" panose="020B0503020000020004" pitchFamily="50" charset="-127"/>
                <a:cs typeface="Times New Roman" panose="02020603050405020304" pitchFamily="18" charset="0"/>
              </a:rPr>
              <a:t> </a:t>
            </a:r>
            <a:endParaRPr kumimoji="0" lang="ko-KR" altLang="ko-KR" sz="2400" b="0" i="0" u="none" strike="noStrike" kern="100" cap="none" spc="0" normalizeH="0" baseline="0" noProof="0" dirty="0">
              <a:ln>
                <a:noFill/>
              </a:ln>
              <a:solidFill>
                <a:srgbClr val="505050"/>
              </a:solidFill>
              <a:effectLst/>
              <a:uLnTx/>
              <a:uFillTx/>
              <a:latin typeface="맑은 고딕" panose="020B0503020000020004" pitchFamily="50" charset="-127"/>
              <a:ea typeface="맑은 고딕" panose="020B0503020000020004" pitchFamily="50" charset="-127"/>
              <a:cs typeface="Times New Roman" panose="02020603050405020304" pitchFamily="18" charset="0"/>
            </a:endParaRPr>
          </a:p>
        </p:txBody>
      </p:sp>
    </p:spTree>
    <p:extLst>
      <p:ext uri="{BB962C8B-B14F-4D97-AF65-F5344CB8AC3E}">
        <p14:creationId xmlns:p14="http://schemas.microsoft.com/office/powerpoint/2010/main" val="2441646413"/>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ersonify_platform1 (1)">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434888" cy="6994525"/>
          </a:xfrm>
          <a:prstGeom prst="rect">
            <a:avLst/>
          </a:prstGeom>
        </p:spPr>
      </p:pic>
      <p:sp>
        <p:nvSpPr>
          <p:cNvPr id="5" name="직사각형 4"/>
          <p:cNvSpPr/>
          <p:nvPr/>
        </p:nvSpPr>
        <p:spPr>
          <a:xfrm>
            <a:off x="350837" y="220662"/>
            <a:ext cx="2177840" cy="369332"/>
          </a:xfrm>
          <a:prstGeom prst="rect">
            <a:avLst/>
          </a:prstGeom>
        </p:spPr>
        <p:txBody>
          <a:bodyPr wrap="none">
            <a:spAutoFit/>
          </a:bodyPr>
          <a:lstStyle/>
          <a:p>
            <a:r>
              <a:rPr lang="ko-KR" altLang="en-US" dirty="0">
                <a:solidFill>
                  <a:schemeClr val="bg1"/>
                </a:solidFill>
              </a:rPr>
              <a:t>https://personify.ai/</a:t>
            </a:r>
          </a:p>
        </p:txBody>
      </p:sp>
    </p:spTree>
    <p:extLst>
      <p:ext uri="{BB962C8B-B14F-4D97-AF65-F5344CB8AC3E}">
        <p14:creationId xmlns:p14="http://schemas.microsoft.com/office/powerpoint/2010/main" val="2565123781"/>
      </p:ext>
    </p:extLst>
  </p:cSld>
  <p:clrMapOvr>
    <a:masterClrMapping/>
  </p:clrMapOvr>
  <p:transition>
    <p:fade/>
  </p:transition>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p:cNvSpPr txBox="1">
            <a:spLocks/>
          </p:cNvSpPr>
          <p:nvPr/>
        </p:nvSpPr>
        <p:spPr>
          <a:xfrm>
            <a:off x="473969" y="105993"/>
            <a:ext cx="11300393" cy="1351952"/>
          </a:xfrm>
          <a:prstGeom prst="rect">
            <a:avLst/>
          </a:prstGeom>
        </p:spPr>
        <p:txBody>
          <a:bodyPr vert="horz" lIns="91440" tIns="45720" rIns="91440" bIns="45720" rtlCol="0" anchor="ctr">
            <a:normAutofit/>
          </a:bodyPr>
          <a:lstStyle>
            <a:lvl1pPr algn="l" defTabSz="932597" rtl="0" eaLnBrk="1" latinLnBrk="0" hangingPunct="1">
              <a:lnSpc>
                <a:spcPct val="90000"/>
              </a:lnSpc>
              <a:spcBef>
                <a:spcPct val="0"/>
              </a:spcBef>
              <a:buNone/>
              <a:defRPr sz="5507" kern="1200">
                <a:solidFill>
                  <a:schemeClr val="bg1"/>
                </a:solidFill>
                <a:latin typeface="+mj-lt"/>
                <a:ea typeface="+mj-ea"/>
                <a:cs typeface="+mj-cs"/>
              </a:defRPr>
            </a:lvl1pPr>
          </a:lstStyle>
          <a:p>
            <a:pPr marL="0" marR="0" lvl="0" indent="0" algn="l" defTabSz="932597" rtl="0" eaLnBrk="1" fontAlgn="auto" latinLnBrk="0" hangingPunct="1">
              <a:lnSpc>
                <a:spcPct val="90000"/>
              </a:lnSpc>
              <a:spcBef>
                <a:spcPct val="0"/>
              </a:spcBef>
              <a:spcAft>
                <a:spcPts val="0"/>
              </a:spcAft>
              <a:buClrTx/>
              <a:buSzTx/>
              <a:buFontTx/>
              <a:buNone/>
              <a:tabLst/>
              <a:defRPr/>
            </a:pPr>
            <a:r>
              <a:rPr kumimoji="0" lang="en-US" sz="5507" b="0" i="0" u="none" strike="noStrike" kern="1200" cap="none" spc="0" normalizeH="0" baseline="0" noProof="0" dirty="0" err="1">
                <a:ln>
                  <a:noFill/>
                </a:ln>
                <a:solidFill>
                  <a:srgbClr val="505050"/>
                </a:solidFill>
                <a:effectLst/>
                <a:uLnTx/>
                <a:uFillTx/>
                <a:latin typeface="Arial Rounded MT Bold" panose="020F0704030504030204" pitchFamily="34" charset="0"/>
                <a:ea typeface="+mj-ea"/>
                <a:cs typeface="+mj-cs"/>
              </a:rPr>
              <a:t>FormFlow</a:t>
            </a:r>
            <a:endParaRPr kumimoji="0" lang="en-US" sz="5507" b="0" i="0" u="none" strike="noStrike" kern="1200" cap="none" spc="0" normalizeH="0" baseline="0" noProof="0" dirty="0">
              <a:ln>
                <a:noFill/>
              </a:ln>
              <a:solidFill>
                <a:srgbClr val="505050"/>
              </a:solidFill>
              <a:effectLst/>
              <a:uLnTx/>
              <a:uFillTx/>
              <a:latin typeface="Arial Rounded MT Bold" panose="020F0704030504030204" pitchFamily="34" charset="0"/>
              <a:ea typeface="+mj-ea"/>
              <a:cs typeface="+mj-cs"/>
            </a:endParaRPr>
          </a:p>
        </p:txBody>
      </p:sp>
      <p:sp>
        <p:nvSpPr>
          <p:cNvPr id="3" name="TextBox 2"/>
          <p:cNvSpPr txBox="1"/>
          <p:nvPr/>
        </p:nvSpPr>
        <p:spPr>
          <a:xfrm>
            <a:off x="473969" y="1135062"/>
            <a:ext cx="7345601" cy="4583306"/>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altLang="ko-KR" sz="2400" b="0" i="0" u="none" strike="noStrike" kern="1200" cap="none" spc="0" normalizeH="0" baseline="0" noProof="0" dirty="0">
                <a:ln>
                  <a:noFill/>
                </a:ln>
                <a:solidFill>
                  <a:srgbClr val="505050"/>
                </a:solidFill>
                <a:effectLst/>
                <a:uLnTx/>
                <a:uFillTx/>
                <a:latin typeface="Arial Rounded MT Bold" panose="020F0704030504030204" pitchFamily="34" charset="0"/>
                <a:ea typeface="+mn-ea"/>
                <a:cs typeface="+mn-cs"/>
              </a:rPr>
              <a:t>Namespace: </a:t>
            </a:r>
            <a:r>
              <a:rPr kumimoji="0" lang="en-US" altLang="ko-KR" sz="2400" b="0" i="0" u="none" strike="noStrike" kern="1200" cap="none" spc="0" normalizeH="0" baseline="0" noProof="0" dirty="0" err="1">
                <a:ln>
                  <a:noFill/>
                </a:ln>
                <a:solidFill>
                  <a:srgbClr val="505050"/>
                </a:solidFill>
                <a:effectLst/>
                <a:uLnTx/>
                <a:uFillTx/>
                <a:latin typeface="Arial Rounded MT Bold" panose="020F0704030504030204" pitchFamily="34" charset="0"/>
                <a:ea typeface="+mn-ea"/>
                <a:cs typeface="+mn-cs"/>
              </a:rPr>
              <a:t>Microsoft.Bot.Builder.FormFlow</a:t>
            </a:r>
            <a:endParaRPr kumimoji="0" lang="en-US" altLang="ko-KR" sz="2400" b="0" i="0" u="none" strike="noStrike" kern="1200" cap="none" spc="0" normalizeH="0" baseline="0" noProof="0" dirty="0">
              <a:ln>
                <a:noFill/>
              </a:ln>
              <a:solidFill>
                <a:srgbClr val="505050"/>
              </a:solidFill>
              <a:effectLst/>
              <a:uLnTx/>
              <a:uFillTx/>
              <a:latin typeface="Arial Rounded MT Bold" panose="020F0704030504030204" pitchFamily="34" charset="0"/>
              <a:ea typeface="+mn-ea"/>
              <a:cs typeface="+mn-cs"/>
            </a:endParaRPr>
          </a:p>
          <a:p>
            <a:pPr marL="0" marR="0" lvl="0" indent="0" algn="l" defTabSz="932742" rtl="0" eaLnBrk="1" fontAlgn="auto" latinLnBrk="0" hangingPunct="1">
              <a:lnSpc>
                <a:spcPct val="90000"/>
              </a:lnSpc>
              <a:spcBef>
                <a:spcPts val="0"/>
              </a:spcBef>
              <a:spcAft>
                <a:spcPts val="600"/>
              </a:spcAft>
              <a:buClrTx/>
              <a:buSzTx/>
              <a:buFontTx/>
              <a:buNone/>
              <a:tabLst/>
              <a:defRPr/>
            </a:pPr>
            <a:endParaRPr kumimoji="0" lang="en-US" altLang="ko-KR" sz="2400" b="0" i="0" u="none" strike="noStrike" kern="1200" cap="none" spc="0" normalizeH="0" baseline="0" noProof="0" dirty="0">
              <a:ln>
                <a:noFill/>
              </a:ln>
              <a:solidFill>
                <a:srgbClr val="FFFFFF"/>
              </a:solidFill>
              <a:effectLst/>
              <a:uLnTx/>
              <a:uFillTx/>
              <a:latin typeface="Segoe UI"/>
              <a:ea typeface="+mn-ea"/>
              <a:cs typeface="+mn-cs"/>
            </a:endParaRPr>
          </a:p>
          <a:p>
            <a:pPr>
              <a:lnSpc>
                <a:spcPct val="107000"/>
              </a:lnSpc>
            </a:pPr>
            <a:r>
              <a:rPr lang="en-US" altLang="ko-KR" sz="2400" kern="0" dirty="0">
                <a:solidFill>
                  <a:srgbClr val="0000FF"/>
                </a:solidFill>
                <a:latin typeface="Consolas" panose="020B0609020204030204" pitchFamily="49" charset="0"/>
                <a:ea typeface="맑은 고딕" panose="020B0503020000020004" pitchFamily="50" charset="-127"/>
                <a:cs typeface="Consolas" panose="020B0609020204030204" pitchFamily="49" charset="0"/>
              </a:rPr>
              <a:t>public</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t>
            </a:r>
            <a:r>
              <a:rPr lang="en-US" altLang="ko-KR" sz="2400" kern="0" dirty="0" err="1">
                <a:solidFill>
                  <a:srgbClr val="0000FF"/>
                </a:solidFill>
                <a:latin typeface="Consolas" panose="020B0609020204030204" pitchFamily="49" charset="0"/>
                <a:ea typeface="맑은 고딕" panose="020B0503020000020004" pitchFamily="50" charset="-127"/>
                <a:cs typeface="Consolas" panose="020B0609020204030204" pitchFamily="49" charset="0"/>
              </a:rPr>
              <a:t>enum</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t>
            </a:r>
            <a:r>
              <a:rPr lang="en-US" altLang="ko-KR" sz="2400" kern="0" dirty="0" err="1">
                <a:solidFill>
                  <a:srgbClr val="2B91AF"/>
                </a:solidFill>
                <a:latin typeface="Consolas" panose="020B0609020204030204" pitchFamily="49" charset="0"/>
                <a:ea typeface="맑은 고딕" panose="020B0503020000020004" pitchFamily="50" charset="-127"/>
                <a:cs typeface="Consolas" panose="020B0609020204030204" pitchFamily="49" charset="0"/>
              </a:rPr>
              <a:t>FoodOptions</a:t>
            </a:r>
            <a:endParaRPr lang="ko-KR" altLang="ko-KR" sz="2400" kern="100" dirty="0">
              <a:latin typeface="맑은 고딕" panose="020B0503020000020004" pitchFamily="50" charset="-127"/>
              <a:ea typeface="맑은 고딕" panose="020B0503020000020004" pitchFamily="50" charset="-127"/>
              <a:cs typeface="Times New Roman" panose="02020603050405020304" pitchFamily="18" charset="0"/>
            </a:endParaRPr>
          </a:p>
          <a:p>
            <a:pPr>
              <a:lnSpc>
                <a:spcPct val="107000"/>
              </a:lnSpc>
            </a:pP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a:t>
            </a:r>
            <a:endParaRPr lang="ko-KR" altLang="ko-KR" sz="2400" kern="100" dirty="0">
              <a:latin typeface="맑은 고딕" panose="020B0503020000020004" pitchFamily="50" charset="-127"/>
              <a:ea typeface="맑은 고딕" panose="020B0503020000020004" pitchFamily="50" charset="-127"/>
              <a:cs typeface="Times New Roman" panose="02020603050405020304" pitchFamily="18" charset="0"/>
            </a:endParaRPr>
          </a:p>
          <a:p>
            <a:pPr>
              <a:lnSpc>
                <a:spcPct val="107000"/>
              </a:lnSpc>
            </a:pP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t>
            </a:r>
            <a:r>
              <a:rPr lang="ko-KR"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자장면</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t>
            </a:r>
            <a:r>
              <a:rPr lang="ko-KR"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짬뽕</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t>
            </a:r>
            <a:r>
              <a:rPr lang="ko-KR"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탕수육</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t>
            </a:r>
            <a:r>
              <a:rPr lang="ko-KR"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기스면</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t>
            </a:r>
            <a:r>
              <a:rPr lang="ko-KR" altLang="ko-KR" sz="2400" kern="0" dirty="0" err="1">
                <a:solidFill>
                  <a:srgbClr val="000000"/>
                </a:solidFill>
                <a:latin typeface="Consolas" panose="020B0609020204030204" pitchFamily="49" charset="0"/>
                <a:ea typeface="맑은 고딕" panose="020B0503020000020004" pitchFamily="50" charset="-127"/>
                <a:cs typeface="Consolas" panose="020B0609020204030204" pitchFamily="49" charset="0"/>
              </a:rPr>
              <a:t>란자완스</a:t>
            </a:r>
            <a:endParaRPr lang="ko-KR" altLang="ko-KR" sz="2400" kern="100" dirty="0">
              <a:latin typeface="맑은 고딕" panose="020B0503020000020004" pitchFamily="50" charset="-127"/>
              <a:ea typeface="맑은 고딕" panose="020B0503020000020004" pitchFamily="50" charset="-127"/>
              <a:cs typeface="Times New Roman" panose="02020603050405020304" pitchFamily="18" charset="0"/>
            </a:endParaRPr>
          </a:p>
          <a:p>
            <a:pPr>
              <a:lnSpc>
                <a:spcPct val="107000"/>
              </a:lnSpc>
            </a:pP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a:t>
            </a:r>
            <a:endParaRPr lang="ko-KR" altLang="ko-KR" sz="2400" kern="100" dirty="0">
              <a:latin typeface="맑은 고딕" panose="020B0503020000020004" pitchFamily="50" charset="-127"/>
              <a:ea typeface="맑은 고딕" panose="020B0503020000020004" pitchFamily="50" charset="-127"/>
              <a:cs typeface="Times New Roman" panose="02020603050405020304" pitchFamily="18" charset="0"/>
            </a:endParaRPr>
          </a:p>
          <a:p>
            <a:pPr algn="just" latinLnBrk="1">
              <a:lnSpc>
                <a:spcPct val="107000"/>
              </a:lnSpc>
              <a:spcAft>
                <a:spcPts val="800"/>
              </a:spcAft>
            </a:pPr>
            <a:endParaRPr lang="en-US" altLang="ko-KR" sz="2400" kern="0" dirty="0">
              <a:solidFill>
                <a:srgbClr val="0000FF"/>
              </a:solidFill>
              <a:latin typeface="Consolas" panose="020B0609020204030204" pitchFamily="49" charset="0"/>
              <a:ea typeface="맑은 고딕" panose="020B0503020000020004" pitchFamily="50" charset="-127"/>
              <a:cs typeface="Consolas" panose="020B0609020204030204" pitchFamily="49" charset="0"/>
            </a:endParaRPr>
          </a:p>
          <a:p>
            <a:pPr algn="just" latinLnBrk="1">
              <a:lnSpc>
                <a:spcPct val="107000"/>
              </a:lnSpc>
              <a:spcAft>
                <a:spcPts val="800"/>
              </a:spcAft>
            </a:pPr>
            <a:r>
              <a:rPr lang="en-US" altLang="ko-KR" sz="2400" kern="0" dirty="0">
                <a:solidFill>
                  <a:srgbClr val="0000FF"/>
                </a:solidFill>
                <a:latin typeface="Consolas" panose="020B0609020204030204" pitchFamily="49" charset="0"/>
                <a:ea typeface="맑은 고딕" panose="020B0503020000020004" pitchFamily="50" charset="-127"/>
                <a:cs typeface="Consolas" panose="020B0609020204030204" pitchFamily="49" charset="0"/>
              </a:rPr>
              <a:t>public</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t>
            </a:r>
            <a:r>
              <a:rPr lang="en-US" altLang="ko-KR" sz="2400" kern="0" dirty="0" err="1">
                <a:solidFill>
                  <a:srgbClr val="0000FF"/>
                </a:solidFill>
                <a:latin typeface="Consolas" panose="020B0609020204030204" pitchFamily="49" charset="0"/>
                <a:ea typeface="맑은 고딕" panose="020B0503020000020004" pitchFamily="50" charset="-127"/>
                <a:cs typeface="Consolas" panose="020B0609020204030204" pitchFamily="49" charset="0"/>
              </a:rPr>
              <a:t>enum</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t>
            </a:r>
            <a:r>
              <a:rPr lang="en-US" altLang="ko-KR" sz="2400" kern="0" dirty="0" err="1">
                <a:solidFill>
                  <a:srgbClr val="2B91AF"/>
                </a:solidFill>
                <a:latin typeface="Consolas" panose="020B0609020204030204" pitchFamily="49" charset="0"/>
                <a:ea typeface="맑은 고딕" panose="020B0503020000020004" pitchFamily="50" charset="-127"/>
                <a:cs typeface="Consolas" panose="020B0609020204030204" pitchFamily="49" charset="0"/>
              </a:rPr>
              <a:t>LengthOptions</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 </a:t>
            </a:r>
            <a:r>
              <a:rPr lang="ko-KR"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보통</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t>
            </a:r>
            <a:r>
              <a:rPr lang="ko-KR" altLang="ko-KR" sz="2400" kern="0" dirty="0" err="1">
                <a:solidFill>
                  <a:srgbClr val="000000"/>
                </a:solidFill>
                <a:latin typeface="Consolas" panose="020B0609020204030204" pitchFamily="49" charset="0"/>
                <a:ea typeface="맑은 고딕" panose="020B0503020000020004" pitchFamily="50" charset="-127"/>
                <a:cs typeface="Consolas" panose="020B0609020204030204" pitchFamily="49" charset="0"/>
              </a:rPr>
              <a:t>곱배기</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a:t>
            </a:r>
            <a:endParaRPr lang="ko-KR" altLang="ko-KR" sz="2400" kern="100" dirty="0">
              <a:latin typeface="맑은 고딕" panose="020B0503020000020004" pitchFamily="50" charset="-127"/>
              <a:ea typeface="맑은 고딕" panose="020B0503020000020004" pitchFamily="50" charset="-127"/>
              <a:cs typeface="Times New Roman" panose="02020603050405020304" pitchFamily="18" charset="0"/>
            </a:endParaRPr>
          </a:p>
          <a:p>
            <a:pPr algn="just" latinLnBrk="1">
              <a:lnSpc>
                <a:spcPct val="107000"/>
              </a:lnSpc>
              <a:spcAft>
                <a:spcPts val="800"/>
              </a:spcAft>
            </a:pP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t>
            </a:r>
            <a:endParaRPr lang="ko-KR" altLang="ko-KR" sz="2400" kern="100" dirty="0">
              <a:latin typeface="맑은 고딕" panose="020B0503020000020004" pitchFamily="50" charset="-127"/>
              <a:ea typeface="맑은 고딕" panose="020B0503020000020004" pitchFamily="50" charset="-127"/>
              <a:cs typeface="Times New Roman" panose="02020603050405020304" pitchFamily="18" charset="0"/>
            </a:endParaRPr>
          </a:p>
          <a:p>
            <a:pPr marL="0" marR="0" lvl="0" indent="0" algn="just" defTabSz="932742" rtl="0" eaLnBrk="1" fontAlgn="auto" latinLnBrk="1" hangingPunct="1">
              <a:lnSpc>
                <a:spcPct val="107000"/>
              </a:lnSpc>
              <a:spcBef>
                <a:spcPts val="0"/>
              </a:spcBef>
              <a:spcAft>
                <a:spcPts val="800"/>
              </a:spcAft>
              <a:buClrTx/>
              <a:buSzTx/>
              <a:buFontTx/>
              <a:buNone/>
              <a:tabLst/>
              <a:defRPr/>
            </a:pPr>
            <a:r>
              <a:rPr kumimoji="0" lang="en-US" altLang="ko-KR" sz="2400" b="0" i="0" u="none" strike="noStrike" kern="100" cap="none" spc="0" normalizeH="0" baseline="0" noProof="0" dirty="0">
                <a:ln>
                  <a:noFill/>
                </a:ln>
                <a:solidFill>
                  <a:srgbClr val="505050"/>
                </a:solidFill>
                <a:effectLst/>
                <a:uLnTx/>
                <a:uFillTx/>
                <a:latin typeface="맑은 고딕" panose="020B0503020000020004" pitchFamily="50" charset="-127"/>
                <a:ea typeface="맑은 고딕" panose="020B0503020000020004" pitchFamily="50" charset="-127"/>
                <a:cs typeface="Times New Roman" panose="02020603050405020304" pitchFamily="18" charset="0"/>
              </a:rPr>
              <a:t> </a:t>
            </a:r>
            <a:endParaRPr kumimoji="0" lang="ko-KR" altLang="ko-KR" sz="2400" b="0" i="0" u="none" strike="noStrike" kern="100" cap="none" spc="0" normalizeH="0" baseline="0" noProof="0" dirty="0">
              <a:ln>
                <a:noFill/>
              </a:ln>
              <a:solidFill>
                <a:srgbClr val="505050"/>
              </a:solidFill>
              <a:effectLst/>
              <a:uLnTx/>
              <a:uFillTx/>
              <a:latin typeface="맑은 고딕" panose="020B0503020000020004" pitchFamily="50" charset="-127"/>
              <a:ea typeface="맑은 고딕" panose="020B0503020000020004" pitchFamily="50" charset="-127"/>
              <a:cs typeface="Times New Roman" panose="02020603050405020304" pitchFamily="18" charset="0"/>
            </a:endParaRPr>
          </a:p>
        </p:txBody>
      </p:sp>
    </p:spTree>
    <p:extLst>
      <p:ext uri="{BB962C8B-B14F-4D97-AF65-F5344CB8AC3E}">
        <p14:creationId xmlns:p14="http://schemas.microsoft.com/office/powerpoint/2010/main" val="3061785152"/>
      </p:ext>
    </p:extLst>
  </p:cSld>
  <p:clrMapOvr>
    <a:masterClrMapping/>
  </p:clrMapOvr>
  <p:transition spd="slow">
    <p:push dir="u"/>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t>DEMO</a:t>
            </a:r>
            <a:br>
              <a:rPr lang="en-US" dirty="0"/>
            </a:br>
            <a:r>
              <a:rPr lang="en-US" sz="3808" dirty="0"/>
              <a:t>Using Forms with </a:t>
            </a:r>
            <a:r>
              <a:rPr lang="en-US" sz="3808" dirty="0" err="1"/>
              <a:t>FormFlow</a:t>
            </a:r>
            <a:br>
              <a:rPr lang="en-US" sz="3808" dirty="0"/>
            </a:br>
            <a:r>
              <a:rPr lang="en-US" sz="3808" dirty="0"/>
              <a:t>and Bot Deployment</a:t>
            </a:r>
          </a:p>
        </p:txBody>
      </p:sp>
    </p:spTree>
    <p:extLst>
      <p:ext uri="{BB962C8B-B14F-4D97-AF65-F5344CB8AC3E}">
        <p14:creationId xmlns:p14="http://schemas.microsoft.com/office/powerpoint/2010/main" val="537307381"/>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txBox="1">
            <a:spLocks/>
          </p:cNvSpPr>
          <p:nvPr/>
        </p:nvSpPr>
        <p:spPr>
          <a:xfrm>
            <a:off x="473969" y="105993"/>
            <a:ext cx="11300393" cy="1351952"/>
          </a:xfrm>
          <a:prstGeom prst="rect">
            <a:avLst/>
          </a:prstGeom>
        </p:spPr>
        <p:txBody>
          <a:bodyPr vert="horz" lIns="91440" tIns="45720" rIns="91440" bIns="45720" rtlCol="0" anchor="ctr">
            <a:normAutofit/>
          </a:bodyPr>
          <a:lstStyle>
            <a:lvl1pPr algn="l" defTabSz="932597" rtl="0" eaLnBrk="1" latinLnBrk="0" hangingPunct="1">
              <a:lnSpc>
                <a:spcPct val="90000"/>
              </a:lnSpc>
              <a:spcBef>
                <a:spcPct val="0"/>
              </a:spcBef>
              <a:buNone/>
              <a:defRPr sz="5507" kern="1200">
                <a:solidFill>
                  <a:schemeClr val="bg1"/>
                </a:solidFill>
                <a:latin typeface="+mj-lt"/>
                <a:ea typeface="+mj-ea"/>
                <a:cs typeface="+mj-cs"/>
              </a:defRPr>
            </a:lvl1pPr>
          </a:lstStyle>
          <a:p>
            <a:pPr marL="0" marR="0" lvl="0" indent="0" algn="l" defTabSz="932597" rtl="0" eaLnBrk="1" fontAlgn="auto" latinLnBrk="0" hangingPunct="1">
              <a:lnSpc>
                <a:spcPct val="90000"/>
              </a:lnSpc>
              <a:spcBef>
                <a:spcPct val="0"/>
              </a:spcBef>
              <a:spcAft>
                <a:spcPts val="0"/>
              </a:spcAft>
              <a:buClrTx/>
              <a:buSzTx/>
              <a:buFontTx/>
              <a:buNone/>
              <a:tabLst/>
              <a:defRPr/>
            </a:pPr>
            <a:r>
              <a:rPr kumimoji="0" lang="ko-KR" altLang="en-US" sz="5507" b="0" i="0" u="none" strike="noStrike" kern="1200" cap="none" spc="0" normalizeH="0" baseline="0" noProof="0" dirty="0">
                <a:ln>
                  <a:noFill/>
                </a:ln>
                <a:solidFill>
                  <a:srgbClr val="FFFFFF"/>
                </a:solidFill>
                <a:effectLst/>
                <a:uLnTx/>
                <a:uFillTx/>
                <a:latin typeface="Segoe UI Light"/>
                <a:ea typeface="+mj-ea"/>
                <a:cs typeface="+mj-cs"/>
              </a:rPr>
              <a:t>주요 </a:t>
            </a:r>
            <a:r>
              <a:rPr kumimoji="0" lang="ko-KR" altLang="en-US" sz="5507" b="0" i="0" u="none" strike="noStrike" kern="1200" cap="none" spc="0" normalizeH="0" baseline="0" noProof="0" dirty="0" err="1">
                <a:ln>
                  <a:noFill/>
                </a:ln>
                <a:solidFill>
                  <a:srgbClr val="FFFFFF"/>
                </a:solidFill>
                <a:effectLst/>
                <a:uLnTx/>
                <a:uFillTx/>
                <a:latin typeface="Segoe UI Light"/>
                <a:ea typeface="+mj-ea"/>
                <a:cs typeface="+mj-cs"/>
              </a:rPr>
              <a:t>챗봇</a:t>
            </a:r>
            <a:r>
              <a:rPr kumimoji="0" lang="ko-KR" altLang="en-US" sz="5507" b="0" i="0" u="none" strike="noStrike" kern="1200" cap="none" spc="0" normalizeH="0" baseline="0" noProof="0" dirty="0">
                <a:ln>
                  <a:noFill/>
                </a:ln>
                <a:solidFill>
                  <a:srgbClr val="FFFFFF"/>
                </a:solidFill>
                <a:effectLst/>
                <a:uLnTx/>
                <a:uFillTx/>
                <a:latin typeface="Segoe UI Light"/>
                <a:ea typeface="+mj-ea"/>
                <a:cs typeface="+mj-cs"/>
              </a:rPr>
              <a:t> 플랫폼</a:t>
            </a:r>
            <a:endParaRPr kumimoji="0" lang="en-US" sz="5507" b="0" i="0" u="none" strike="noStrike" kern="1200" cap="none" spc="0" normalizeH="0" baseline="0" noProof="0" dirty="0">
              <a:ln>
                <a:noFill/>
              </a:ln>
              <a:solidFill>
                <a:srgbClr val="FFFFFF"/>
              </a:solidFill>
              <a:effectLst/>
              <a:uLnTx/>
              <a:uFillTx/>
              <a:latin typeface="Segoe UI Light"/>
              <a:ea typeface="+mj-ea"/>
              <a:cs typeface="+mj-cs"/>
            </a:endParaRPr>
          </a:p>
        </p:txBody>
      </p:sp>
      <p:sp>
        <p:nvSpPr>
          <p:cNvPr id="6" name="직사각형 5"/>
          <p:cNvSpPr/>
          <p:nvPr/>
        </p:nvSpPr>
        <p:spPr>
          <a:xfrm>
            <a:off x="5303837" y="5925693"/>
            <a:ext cx="4606517" cy="369332"/>
          </a:xfrm>
          <a:prstGeom prst="rect">
            <a:avLst/>
          </a:prstGeom>
        </p:spPr>
        <p:txBody>
          <a:bodyPr wrap="none">
            <a:spAutoFit/>
          </a:bodyPr>
          <a:lstStyle/>
          <a:p>
            <a:r>
              <a:rPr lang="en-US" altLang="ko-KR" dirty="0">
                <a:latin typeface="HCRBatang"/>
              </a:rPr>
              <a:t>https://www.entrepreneur.com/article/289788</a:t>
            </a:r>
            <a:endParaRPr lang="ko-KR" altLang="en-US" dirty="0"/>
          </a:p>
        </p:txBody>
      </p:sp>
      <p:sp>
        <p:nvSpPr>
          <p:cNvPr id="2" name="TextBox 1">
            <a:extLst>
              <a:ext uri="{FF2B5EF4-FFF2-40B4-BE49-F238E27FC236}">
                <a16:creationId xmlns:a16="http://schemas.microsoft.com/office/drawing/2014/main" id="{7118AFBB-91BF-4CA3-830F-E79CF3F0C135}"/>
              </a:ext>
            </a:extLst>
          </p:cNvPr>
          <p:cNvSpPr txBox="1"/>
          <p:nvPr/>
        </p:nvSpPr>
        <p:spPr>
          <a:xfrm>
            <a:off x="1008773" y="1535844"/>
            <a:ext cx="4818499" cy="4311950"/>
          </a:xfrm>
          <a:prstGeom prst="rect">
            <a:avLst/>
          </a:prstGeom>
          <a:noFill/>
        </p:spPr>
        <p:txBody>
          <a:bodyPr wrap="none" lIns="182880" tIns="146304" rIns="182880" bIns="146304" rtlCol="0">
            <a:spAutoFit/>
          </a:bodyPr>
          <a:lstStyle/>
          <a:p>
            <a:pPr marL="342900" indent="-342900">
              <a:lnSpc>
                <a:spcPct val="90000"/>
              </a:lnSpc>
              <a:spcAft>
                <a:spcPts val="600"/>
              </a:spcAft>
              <a:buFontTx/>
              <a:buChar char="-"/>
            </a:pPr>
            <a:r>
              <a:rPr lang="en-US" altLang="ko-KR" sz="2400" dirty="0" err="1">
                <a:gradFill>
                  <a:gsLst>
                    <a:gs pos="2917">
                      <a:schemeClr val="tx1"/>
                    </a:gs>
                    <a:gs pos="30000">
                      <a:schemeClr val="tx1"/>
                    </a:gs>
                  </a:gsLst>
                  <a:lin ang="5400000" scaled="0"/>
                </a:gradFill>
              </a:rPr>
              <a:t>ChattyPeople</a:t>
            </a:r>
            <a:endParaRPr lang="en-US" altLang="ko-KR" sz="2400" dirty="0">
              <a:gradFill>
                <a:gsLst>
                  <a:gs pos="2917">
                    <a:schemeClr val="tx1"/>
                  </a:gs>
                  <a:gs pos="30000">
                    <a:schemeClr val="tx1"/>
                  </a:gs>
                </a:gsLst>
                <a:lin ang="5400000" scaled="0"/>
              </a:gradFill>
            </a:endParaRPr>
          </a:p>
          <a:p>
            <a:pPr marL="342900" indent="-342900">
              <a:lnSpc>
                <a:spcPct val="90000"/>
              </a:lnSpc>
              <a:spcAft>
                <a:spcPts val="600"/>
              </a:spcAft>
              <a:buFontTx/>
              <a:buChar char="-"/>
            </a:pPr>
            <a:r>
              <a:rPr lang="en-US" altLang="ko-KR" sz="2400" dirty="0" err="1">
                <a:gradFill>
                  <a:gsLst>
                    <a:gs pos="2917">
                      <a:schemeClr val="tx1"/>
                    </a:gs>
                    <a:gs pos="30000">
                      <a:schemeClr val="tx1"/>
                    </a:gs>
                  </a:gsLst>
                  <a:lin ang="5400000" scaled="0"/>
                </a:gradFill>
              </a:rPr>
              <a:t>Meokay</a:t>
            </a:r>
            <a:endParaRPr lang="en-US" altLang="ko-KR" sz="2400" dirty="0">
              <a:gradFill>
                <a:gsLst>
                  <a:gs pos="2917">
                    <a:schemeClr val="tx1"/>
                  </a:gs>
                  <a:gs pos="30000">
                    <a:schemeClr val="tx1"/>
                  </a:gs>
                </a:gsLst>
                <a:lin ang="5400000" scaled="0"/>
              </a:gradFill>
            </a:endParaRPr>
          </a:p>
          <a:p>
            <a:pPr marL="342900" indent="-342900">
              <a:lnSpc>
                <a:spcPct val="90000"/>
              </a:lnSpc>
              <a:spcAft>
                <a:spcPts val="600"/>
              </a:spcAft>
              <a:buFontTx/>
              <a:buChar char="-"/>
            </a:pPr>
            <a:r>
              <a:rPr lang="en-US" altLang="ko-KR" sz="2400" dirty="0">
                <a:gradFill>
                  <a:gsLst>
                    <a:gs pos="2917">
                      <a:schemeClr val="tx1"/>
                    </a:gs>
                    <a:gs pos="30000">
                      <a:schemeClr val="tx1"/>
                    </a:gs>
                  </a:gsLst>
                  <a:lin ang="5400000" scaled="0"/>
                </a:gradFill>
              </a:rPr>
              <a:t>Smooch</a:t>
            </a:r>
          </a:p>
          <a:p>
            <a:pPr marL="342900" indent="-342900">
              <a:lnSpc>
                <a:spcPct val="90000"/>
              </a:lnSpc>
              <a:spcAft>
                <a:spcPts val="600"/>
              </a:spcAft>
              <a:buFontTx/>
              <a:buChar char="-"/>
            </a:pPr>
            <a:r>
              <a:rPr lang="en-US" altLang="ko-KR" sz="2400" dirty="0" err="1">
                <a:gradFill>
                  <a:gsLst>
                    <a:gs pos="2917">
                      <a:schemeClr val="tx1"/>
                    </a:gs>
                    <a:gs pos="30000">
                      <a:schemeClr val="tx1"/>
                    </a:gs>
                  </a:gsLst>
                  <a:lin ang="5400000" scaled="0"/>
                </a:gradFill>
              </a:rPr>
              <a:t>Botsify</a:t>
            </a:r>
            <a:endParaRPr lang="en-US" altLang="ko-KR" sz="2400" dirty="0">
              <a:gradFill>
                <a:gsLst>
                  <a:gs pos="2917">
                    <a:schemeClr val="tx1"/>
                  </a:gs>
                  <a:gs pos="30000">
                    <a:schemeClr val="tx1"/>
                  </a:gs>
                </a:gsLst>
                <a:lin ang="5400000" scaled="0"/>
              </a:gradFill>
            </a:endParaRPr>
          </a:p>
          <a:p>
            <a:pPr marL="342900" indent="-342900">
              <a:lnSpc>
                <a:spcPct val="90000"/>
              </a:lnSpc>
              <a:spcAft>
                <a:spcPts val="600"/>
              </a:spcAft>
              <a:buFontTx/>
              <a:buChar char="-"/>
            </a:pPr>
            <a:r>
              <a:rPr lang="en-US" altLang="ko-KR" sz="2400" dirty="0">
                <a:gradFill>
                  <a:gsLst>
                    <a:gs pos="2917">
                      <a:schemeClr val="tx1"/>
                    </a:gs>
                    <a:gs pos="30000">
                      <a:schemeClr val="tx1"/>
                    </a:gs>
                  </a:gsLst>
                  <a:lin ang="5400000" scaled="0"/>
                </a:gradFill>
              </a:rPr>
              <a:t>Beep </a:t>
            </a:r>
            <a:r>
              <a:rPr lang="en-US" altLang="ko-KR" sz="2400" dirty="0" err="1">
                <a:gradFill>
                  <a:gsLst>
                    <a:gs pos="2917">
                      <a:schemeClr val="tx1"/>
                    </a:gs>
                    <a:gs pos="30000">
                      <a:schemeClr val="tx1"/>
                    </a:gs>
                  </a:gsLst>
                  <a:lin ang="5400000" scaled="0"/>
                </a:gradFill>
              </a:rPr>
              <a:t>Boop</a:t>
            </a:r>
            <a:endParaRPr lang="en-US" altLang="ko-KR" sz="2400" dirty="0">
              <a:gradFill>
                <a:gsLst>
                  <a:gs pos="2917">
                    <a:schemeClr val="tx1"/>
                  </a:gs>
                  <a:gs pos="30000">
                    <a:schemeClr val="tx1"/>
                  </a:gs>
                </a:gsLst>
                <a:lin ang="5400000" scaled="0"/>
              </a:gradFill>
            </a:endParaRPr>
          </a:p>
          <a:p>
            <a:pPr marL="342900" indent="-342900">
              <a:lnSpc>
                <a:spcPct val="90000"/>
              </a:lnSpc>
              <a:spcAft>
                <a:spcPts val="600"/>
              </a:spcAft>
              <a:buFontTx/>
              <a:buChar char="-"/>
            </a:pPr>
            <a:r>
              <a:rPr lang="en-US" altLang="ko-KR" sz="2400" dirty="0" err="1">
                <a:gradFill>
                  <a:gsLst>
                    <a:gs pos="2917">
                      <a:schemeClr val="tx1"/>
                    </a:gs>
                    <a:gs pos="30000">
                      <a:schemeClr val="tx1"/>
                    </a:gs>
                  </a:gsLst>
                  <a:lin ang="5400000" scaled="0"/>
                </a:gradFill>
              </a:rPr>
              <a:t>Chatfuel</a:t>
            </a:r>
            <a:endParaRPr lang="en-US" altLang="ko-KR" sz="2400" dirty="0">
              <a:gradFill>
                <a:gsLst>
                  <a:gs pos="2917">
                    <a:schemeClr val="tx1"/>
                  </a:gs>
                  <a:gs pos="30000">
                    <a:schemeClr val="tx1"/>
                  </a:gs>
                </a:gsLst>
                <a:lin ang="5400000" scaled="0"/>
              </a:gradFill>
            </a:endParaRPr>
          </a:p>
          <a:p>
            <a:pPr marL="342900" indent="-342900">
              <a:lnSpc>
                <a:spcPct val="90000"/>
              </a:lnSpc>
              <a:spcAft>
                <a:spcPts val="600"/>
              </a:spcAft>
              <a:buFontTx/>
              <a:buChar char="-"/>
            </a:pPr>
            <a:r>
              <a:rPr lang="en-US" altLang="ko-KR" sz="2400" dirty="0">
                <a:gradFill>
                  <a:gsLst>
                    <a:gs pos="2917">
                      <a:schemeClr val="tx1"/>
                    </a:gs>
                    <a:gs pos="30000">
                      <a:schemeClr val="tx1"/>
                    </a:gs>
                  </a:gsLst>
                  <a:lin ang="5400000" scaled="0"/>
                </a:gradFill>
              </a:rPr>
              <a:t>Facebook Messenger Platform</a:t>
            </a:r>
          </a:p>
          <a:p>
            <a:pPr marL="342900" indent="-342900">
              <a:lnSpc>
                <a:spcPct val="90000"/>
              </a:lnSpc>
              <a:spcAft>
                <a:spcPts val="600"/>
              </a:spcAft>
              <a:buFontTx/>
              <a:buChar char="-"/>
            </a:pPr>
            <a:r>
              <a:rPr lang="en-US" altLang="ko-KR" sz="2400" dirty="0">
                <a:gradFill>
                  <a:gsLst>
                    <a:gs pos="2917">
                      <a:schemeClr val="tx1"/>
                    </a:gs>
                    <a:gs pos="30000">
                      <a:schemeClr val="tx1"/>
                    </a:gs>
                  </a:gsLst>
                  <a:lin ang="5400000" scaled="0"/>
                </a:gradFill>
              </a:rPr>
              <a:t>Telegram Bots</a:t>
            </a:r>
          </a:p>
          <a:p>
            <a:pPr marL="342900" indent="-342900">
              <a:lnSpc>
                <a:spcPct val="90000"/>
              </a:lnSpc>
              <a:spcAft>
                <a:spcPts val="600"/>
              </a:spcAft>
              <a:buFontTx/>
              <a:buChar char="-"/>
            </a:pPr>
            <a:r>
              <a:rPr lang="en-US" altLang="ko-KR" sz="2400" dirty="0" err="1">
                <a:gradFill>
                  <a:gsLst>
                    <a:gs pos="2917">
                      <a:schemeClr val="tx1"/>
                    </a:gs>
                    <a:gs pos="30000">
                      <a:schemeClr val="tx1"/>
                    </a:gs>
                  </a:gsLst>
                  <a:lin ang="5400000" scaled="0"/>
                </a:gradFill>
              </a:rPr>
              <a:t>BotKit</a:t>
            </a:r>
            <a:endParaRPr lang="en-US" altLang="ko-KR" sz="2400" dirty="0">
              <a:gradFill>
                <a:gsLst>
                  <a:gs pos="2917">
                    <a:schemeClr val="tx1"/>
                  </a:gs>
                  <a:gs pos="30000">
                    <a:schemeClr val="tx1"/>
                  </a:gs>
                </a:gsLst>
                <a:lin ang="5400000" scaled="0"/>
              </a:gradFill>
            </a:endParaRPr>
          </a:p>
          <a:p>
            <a:pPr marL="342900" indent="-342900">
              <a:lnSpc>
                <a:spcPct val="90000"/>
              </a:lnSpc>
              <a:spcAft>
                <a:spcPts val="600"/>
              </a:spcAft>
              <a:buFontTx/>
              <a:buChar char="-"/>
            </a:pPr>
            <a:r>
              <a:rPr lang="en-US" altLang="ko-KR" sz="2400" dirty="0" err="1">
                <a:gradFill>
                  <a:gsLst>
                    <a:gs pos="2917">
                      <a:schemeClr val="tx1"/>
                    </a:gs>
                    <a:gs pos="30000">
                      <a:schemeClr val="tx1"/>
                    </a:gs>
                  </a:gsLst>
                  <a:lin ang="5400000" scaled="0"/>
                </a:gradFill>
              </a:rPr>
              <a:t>FlwXO</a:t>
            </a:r>
            <a:endParaRPr lang="ko-KR" altLang="en-US" sz="2400"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815453290"/>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p:cNvSpPr/>
          <p:nvPr/>
        </p:nvSpPr>
        <p:spPr>
          <a:xfrm>
            <a:off x="5303837" y="5925693"/>
            <a:ext cx="4606517" cy="369332"/>
          </a:xfrm>
          <a:prstGeom prst="rect">
            <a:avLst/>
          </a:prstGeom>
        </p:spPr>
        <p:txBody>
          <a:bodyPr wrap="none">
            <a:spAutoFit/>
          </a:bodyPr>
          <a:lstStyle/>
          <a:p>
            <a:r>
              <a:rPr lang="en-US" altLang="ko-KR" dirty="0">
                <a:latin typeface="HCRBatang"/>
              </a:rPr>
              <a:t>https://www.entrepreneur.com/article/289788</a:t>
            </a:r>
            <a:endParaRPr lang="ko-KR" altLang="en-US" dirty="0"/>
          </a:p>
        </p:txBody>
      </p:sp>
      <p:pic>
        <p:nvPicPr>
          <p:cNvPr id="3" name="그림 2">
            <a:extLst>
              <a:ext uri="{FF2B5EF4-FFF2-40B4-BE49-F238E27FC236}">
                <a16:creationId xmlns:a16="http://schemas.microsoft.com/office/drawing/2014/main" id="{B11C2B25-8FDA-46EF-B2A0-069EED41CF22}"/>
              </a:ext>
            </a:extLst>
          </p:cNvPr>
          <p:cNvPicPr>
            <a:picLocks noChangeAspect="1"/>
          </p:cNvPicPr>
          <p:nvPr/>
        </p:nvPicPr>
        <p:blipFill>
          <a:blip r:embed="rId3"/>
          <a:stretch>
            <a:fillRect/>
          </a:stretch>
        </p:blipFill>
        <p:spPr>
          <a:xfrm>
            <a:off x="538453" y="296862"/>
            <a:ext cx="9385805" cy="6280660"/>
          </a:xfrm>
          <a:prstGeom prst="rect">
            <a:avLst/>
          </a:prstGeom>
        </p:spPr>
      </p:pic>
    </p:spTree>
    <p:extLst>
      <p:ext uri="{BB962C8B-B14F-4D97-AF65-F5344CB8AC3E}">
        <p14:creationId xmlns:p14="http://schemas.microsoft.com/office/powerpoint/2010/main" val="3275427198"/>
      </p:ext>
    </p:extLst>
  </p:cSld>
  <p:clrMapOvr>
    <a:masterClrMapping/>
  </p:clrMapOvr>
  <p:transition>
    <p:fade/>
  </p:transition>
</p:sld>
</file>

<file path=ppt/theme/theme1.xml><?xml version="1.0" encoding="utf-8"?>
<a:theme xmlns:a="http://schemas.openxmlformats.org/drawingml/2006/main" name="5-30721_Build_2016_Template_Light">
  <a:themeElements>
    <a:clrScheme name="Build 2016">
      <a:dk1>
        <a:srgbClr val="505050"/>
      </a:dk1>
      <a:lt1>
        <a:srgbClr val="FFFFFF"/>
      </a:lt1>
      <a:dk2>
        <a:srgbClr val="0078D7"/>
      </a:dk2>
      <a:lt2>
        <a:srgbClr val="F8F8F8"/>
      </a:lt2>
      <a:accent1>
        <a:srgbClr val="0078D7"/>
      </a:accent1>
      <a:accent2>
        <a:srgbClr val="002050"/>
      </a:accent2>
      <a:accent3>
        <a:srgbClr val="00BCF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6_16x9_Template.potx" id="{2D9F1654-7A66-4699-829C-201E10216A69}" vid="{2DD1E4E3-0871-45BE-BEDE-345B55444DCB}"/>
    </a:ext>
  </a:extLst>
</a:theme>
</file>

<file path=ppt/theme/theme10.xml><?xml version="1.0" encoding="utf-8"?>
<a:theme xmlns:a="http://schemas.openxmlformats.org/drawingml/2006/main" name="1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xml><?xml version="1.0" encoding="utf-8"?>
<a:theme xmlns:a="http://schemas.openxmlformats.org/drawingml/2006/main" name="Content Master">
  <a:themeElements>
    <a:clrScheme name="Windows IT Pro 1">
      <a:dk1>
        <a:sysClr val="windowText" lastClr="000000"/>
      </a:dk1>
      <a:lt1>
        <a:sysClr val="window" lastClr="FFFFFF"/>
      </a:lt1>
      <a:dk2>
        <a:srgbClr val="0C4B72"/>
      </a:dk2>
      <a:lt2>
        <a:srgbClr val="45B8FF"/>
      </a:lt2>
      <a:accent1>
        <a:srgbClr val="969696"/>
      </a:accent1>
      <a:accent2>
        <a:srgbClr val="E6E6E6"/>
      </a:accent2>
      <a:accent3>
        <a:srgbClr val="C8C8C8"/>
      </a:accent3>
      <a:accent4>
        <a:srgbClr val="AFAFAF"/>
      </a:accent4>
      <a:accent5>
        <a:srgbClr val="7D7D7D"/>
      </a:accent5>
      <a:accent6>
        <a:srgbClr val="EEA11F"/>
      </a:accent6>
      <a:hlink>
        <a:srgbClr val="C8C8C8"/>
      </a:hlink>
      <a:folHlink>
        <a:srgbClr val="E6E6E6"/>
      </a:folHlink>
    </a:clrScheme>
    <a:fontScheme name="Austin">
      <a:majorFont>
        <a:latin typeface="Century Gothic"/>
        <a:ea typeface=""/>
        <a:cs typeface=""/>
        <a:font script="Jpan" typeface="ＭＳ ゴシック"/>
        <a:font script="Hang" typeface="HY중고딕"/>
        <a:font script="Hans" typeface="微软雅黑"/>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微软雅黑"/>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2.xml><?xml version="1.0" encoding="utf-8"?>
<a:theme xmlns:a="http://schemas.openxmlformats.org/drawingml/2006/main" name="3_Color Template">
  <a:themeElements>
    <a:clrScheme name="Microsoft Technology and Research">
      <a:dk1>
        <a:srgbClr val="0078D7"/>
      </a:dk1>
      <a:lt1>
        <a:srgbClr val="FFFFFF"/>
      </a:lt1>
      <a:dk2>
        <a:srgbClr val="000000"/>
      </a:dk2>
      <a:lt2>
        <a:srgbClr val="FFFFFF"/>
      </a:lt2>
      <a:accent1>
        <a:srgbClr val="89CAFE"/>
      </a:accent1>
      <a:accent2>
        <a:srgbClr val="4DB0FF"/>
      </a:accent2>
      <a:accent3>
        <a:srgbClr val="0078D7"/>
      </a:accent3>
      <a:accent4>
        <a:srgbClr val="002050"/>
      </a:accent4>
      <a:accent5>
        <a:srgbClr val="505050"/>
      </a:accent5>
      <a:accent6>
        <a:srgbClr val="D83B01"/>
      </a:accent6>
      <a:hlink>
        <a:srgbClr val="002050"/>
      </a:hlink>
      <a:folHlink>
        <a:srgbClr val="D83B01"/>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4" id="{D8DB1AF2-B76E-46FE-9B1D-D79B573A4F71}" vid="{20156132-3F4B-4F4A-9433-25F4386F5951}"/>
    </a:ext>
  </a:ext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5-30721_Build_2016_Template_Dark">
  <a:themeElements>
    <a:clrScheme name="Build 2016 Dark">
      <a:dk1>
        <a:srgbClr val="505050"/>
      </a:dk1>
      <a:lt1>
        <a:srgbClr val="FFFFFF"/>
      </a:lt1>
      <a:dk2>
        <a:srgbClr val="0078D7"/>
      </a:dk2>
      <a:lt2>
        <a:srgbClr val="F8F8F8"/>
      </a:lt2>
      <a:accent1>
        <a:srgbClr val="00BCF2"/>
      </a:accent1>
      <a:accent2>
        <a:srgbClr val="0078D7"/>
      </a:accent2>
      <a:accent3>
        <a:srgbClr val="002050"/>
      </a:accent3>
      <a:accent4>
        <a:srgbClr val="D2D2D2"/>
      </a:accent4>
      <a:accent5>
        <a:srgbClr val="737373"/>
      </a:accent5>
      <a:accent6>
        <a:srgbClr val="323232"/>
      </a:accent6>
      <a:hlink>
        <a:srgbClr val="5DDCFF"/>
      </a:hlink>
      <a:folHlink>
        <a:srgbClr val="5DDCFF"/>
      </a:folHlink>
    </a:clrScheme>
    <a:fontScheme name="Custom 2">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6_16x9_Template.potx" id="{2D9F1654-7A66-4699-829C-201E10216A69}" vid="{EE767E89-5D4D-44CA-8070-C9EE1D87F83B}"/>
    </a:ext>
  </a:extLst>
</a:theme>
</file>

<file path=ppt/theme/theme3.xml><?xml version="1.0" encoding="utf-8"?>
<a:theme xmlns:a="http://schemas.openxmlformats.org/drawingml/2006/main" name="5-30711_TR22_BO_CT_Template">
  <a:themeElements>
    <a:clrScheme name="TR20 - BO">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2_BO_CT_Template.potx" id="{B1B2F3F2-0B4F-4209-B007-CB76AE668BD4}" vid="{5E751991-B51F-49F7-957F-139A6D02B770}"/>
    </a:ext>
  </a:extLst>
</a:theme>
</file>

<file path=ppt/theme/theme4.xml><?xml version="1.0" encoding="utf-8"?>
<a:theme xmlns:a="http://schemas.openxmlformats.org/drawingml/2006/main" name="COLOR TEMPLATE">
  <a:themeElements>
    <a:clrScheme name="Custom 11">
      <a:dk1>
        <a:srgbClr val="505050"/>
      </a:dk1>
      <a:lt1>
        <a:srgbClr val="FFFFFF"/>
      </a:lt1>
      <a:dk2>
        <a:srgbClr val="002050"/>
      </a:dk2>
      <a:lt2>
        <a:srgbClr val="CDF4FF"/>
      </a:lt2>
      <a:accent1>
        <a:srgbClr val="0078D7"/>
      </a:accent1>
      <a:accent2>
        <a:srgbClr val="D83B01"/>
      </a:accent2>
      <a:accent3>
        <a:srgbClr val="107C10"/>
      </a:accent3>
      <a:accent4>
        <a:srgbClr val="B4009E"/>
      </a:accent4>
      <a:accent5>
        <a:srgbClr val="5C2D91"/>
      </a:accent5>
      <a:accent6>
        <a:srgbClr val="008272"/>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2D6B5C47-15D3-4853-A69E-31534ABCEC61}"/>
    </a:ext>
  </a:extLst>
</a:theme>
</file>

<file path=ppt/theme/theme5.xml><?xml version="1.0" encoding="utf-8"?>
<a:theme xmlns:a="http://schemas.openxmlformats.org/drawingml/2006/main" name="5_COLOR TEMPLATE">
  <a:themeElements>
    <a:clrScheme name="Custom 11">
      <a:dk1>
        <a:srgbClr val="505050"/>
      </a:dk1>
      <a:lt1>
        <a:srgbClr val="FFFFFF"/>
      </a:lt1>
      <a:dk2>
        <a:srgbClr val="002050"/>
      </a:dk2>
      <a:lt2>
        <a:srgbClr val="CDF4FF"/>
      </a:lt2>
      <a:accent1>
        <a:srgbClr val="0078D7"/>
      </a:accent1>
      <a:accent2>
        <a:srgbClr val="D83B01"/>
      </a:accent2>
      <a:accent3>
        <a:srgbClr val="107C10"/>
      </a:accent3>
      <a:accent4>
        <a:srgbClr val="B4009E"/>
      </a:accent4>
      <a:accent5>
        <a:srgbClr val="5C2D91"/>
      </a:accent5>
      <a:accent6>
        <a:srgbClr val="008272"/>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2D6B5C47-15D3-4853-A69E-31534ABCEC61}"/>
    </a:ext>
  </a:extLst>
</a:theme>
</file>

<file path=ppt/theme/theme6.xml><?xml version="1.0" encoding="utf-8"?>
<a:theme xmlns:a="http://schemas.openxmlformats.org/drawingml/2006/main" name="Azure Medium">
  <a:themeElements>
    <a:clrScheme name="Custom 3">
      <a:dk1>
        <a:srgbClr val="00B0F0"/>
      </a:dk1>
      <a:lt1>
        <a:srgbClr val="FFFFFF"/>
      </a:lt1>
      <a:dk2>
        <a:srgbClr val="44546A"/>
      </a:dk2>
      <a:lt2>
        <a:srgbClr val="FFFFFF"/>
      </a:lt2>
      <a:accent1>
        <a:srgbClr val="00B0F0"/>
      </a:accent1>
      <a:accent2>
        <a:srgbClr val="ED7D31"/>
      </a:accent2>
      <a:accent3>
        <a:srgbClr val="A5A5A5"/>
      </a:accent3>
      <a:accent4>
        <a:srgbClr val="FFC000"/>
      </a:accent4>
      <a:accent5>
        <a:srgbClr val="4472C4"/>
      </a:accent5>
      <a:accent6>
        <a:srgbClr val="70AD47"/>
      </a:accent6>
      <a:hlink>
        <a:srgbClr val="FFFFFF"/>
      </a:hlink>
      <a:folHlink>
        <a:srgbClr val="954F72"/>
      </a:folHlink>
    </a:clrScheme>
    <a:fontScheme name="Windows Azur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5-50033_TR23_BO_CT_Template">
  <a:themeElements>
    <a:clrScheme name="TR23">
      <a:dk1>
        <a:srgbClr val="505050"/>
      </a:dk1>
      <a:lt1>
        <a:srgbClr val="FFFFFF"/>
      </a:lt1>
      <a:dk2>
        <a:srgbClr val="0078D7"/>
      </a:dk2>
      <a:lt2>
        <a:srgbClr val="F8F8F8"/>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3_BO_CT_Template.potx [Read-Only]" id="{1530D5E8-20CA-4CF3-8212-8BA00317751E}" vid="{ACFB5AF2-7E03-452D-A202-569D7361D7E7}"/>
    </a:ext>
  </a:extLst>
</a:theme>
</file>

<file path=ppt/theme/theme8.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1_Color Template">
  <a:themeElements>
    <a:clrScheme name="Microsoft Technology and Research">
      <a:dk1>
        <a:srgbClr val="0078D7"/>
      </a:dk1>
      <a:lt1>
        <a:srgbClr val="FFFFFF"/>
      </a:lt1>
      <a:dk2>
        <a:srgbClr val="000000"/>
      </a:dk2>
      <a:lt2>
        <a:srgbClr val="FFFFFF"/>
      </a:lt2>
      <a:accent1>
        <a:srgbClr val="89CAFE"/>
      </a:accent1>
      <a:accent2>
        <a:srgbClr val="4DB0FF"/>
      </a:accent2>
      <a:accent3>
        <a:srgbClr val="0078D7"/>
      </a:accent3>
      <a:accent4>
        <a:srgbClr val="002050"/>
      </a:accent4>
      <a:accent5>
        <a:srgbClr val="505050"/>
      </a:accent5>
      <a:accent6>
        <a:srgbClr val="D83B01"/>
      </a:accent6>
      <a:hlink>
        <a:srgbClr val="002050"/>
      </a:hlink>
      <a:folHlink>
        <a:srgbClr val="D83B01"/>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4" id="{D8DB1AF2-B76E-46FE-9B1D-D79B573A4F71}" vid="{20156132-3F4B-4F4A-9433-25F4386F5951}"/>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PresentationsDoc" ma:contentTypeID="0x01010031DCF4CA090F824DB1E4CCBB6B9D64EA00101E8AAD132F8F4D96340D6376C8BB3E" ma:contentTypeVersion="21" ma:contentTypeDescription="" ma:contentTypeScope="" ma:versionID="264624295c8b52c397a103286eb3d87c">
  <xsd:schema xmlns:xsd="http://www.w3.org/2001/XMLSchema" xmlns:xs="http://www.w3.org/2001/XMLSchema" xmlns:p="http://schemas.microsoft.com/office/2006/metadata/properties" xmlns:ns1="http://schemas.microsoft.com/sharepoint/v3" xmlns:ns2="01c77077-aee4-4b5f-bd4e-9cd40a6fff29" xmlns:ns3="230e9df3-be65-4c73-a93b-d1236ebd677e" xmlns:ns5="8ff673fc-3231-4e3a-893b-6d7f7cd32766" targetNamespace="http://schemas.microsoft.com/office/2006/metadata/properties" ma:root="true" ma:fieldsID="795b20f19f95dfa6d1f4d708b4ec8d36" ns1:_="" ns2:_="" ns3:_="" ns5:_="">
    <xsd:import namespace="http://schemas.microsoft.com/sharepoint/v3"/>
    <xsd:import namespace="01c77077-aee4-4b5f-bd4e-9cd40a6fff29"/>
    <xsd:import namespace="230e9df3-be65-4c73-a93b-d1236ebd677e"/>
    <xsd:import namespace="8ff673fc-3231-4e3a-893b-6d7f7cd32766"/>
    <xsd:element name="properties">
      <xsd:complexType>
        <xsd:sequence>
          <xsd:element name="documentManagement">
            <xsd:complexType>
              <xsd:all>
                <xsd:element ref="ns2:mb2e01f7e2d8413988e28e59aa226eec" minOccurs="0"/>
                <xsd:element ref="ns3:TaxCatchAll" minOccurs="0"/>
                <xsd:element ref="ns3:TaxCatchAllLabel" minOccurs="0"/>
                <xsd:element ref="ns2:iaa5f83406f94009a0f6a3e890699ff7" minOccurs="0"/>
                <xsd:element ref="ns2:d12e2661e9634d9aa98bbb375f31aced" minOccurs="0"/>
                <xsd:element ref="ns2:Event_x0020_Start_x0020_Date" minOccurs="0"/>
                <xsd:element ref="ns2:Event_x0020_End_x0020_Date" minOccurs="0"/>
                <xsd:element ref="ns2:Presentation_x0020_Date" minOccurs="0"/>
                <xsd:element ref="ns2:MS_x0020_Speaker" minOccurs="0"/>
                <xsd:element ref="ns2:External_x0020_Speaker" minOccurs="0"/>
                <xsd:element ref="ns2:o1010385baed4da9b5076a6aa651d1e5" minOccurs="0"/>
                <xsd:element ref="ns2:kc6d1bd9a46e4e5fbbbf99ca3de7a092" minOccurs="0"/>
                <xsd:element ref="ns2:Session_x0020_Code" minOccurs="0"/>
                <xsd:element ref="ns2:MS_x0020_Content_x0020_Owner" minOccurs="0"/>
                <xsd:element ref="ns2:m6878b9dd7994da4ba144f95347d99c6" minOccurs="0"/>
                <xsd:element ref="ns2:fc15c16204564de583b4c942b10d19ec" minOccurs="0"/>
                <xsd:element ref="ns1:AverageRating" minOccurs="0"/>
                <xsd:element ref="ns1:RatingCount" minOccurs="0"/>
                <xsd:element ref="ns1:LikesCount" minOccurs="0"/>
                <xsd:element ref="ns3:TaxKeywordTaxHTField" minOccurs="0"/>
                <xsd:element ref="ns5:Target_x0020_Audiences" minOccurs="0"/>
                <xsd:element ref="ns2:SharedWithUsers" minOccurs="0"/>
                <xsd:element ref="ns2: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31" nillable="true" ma:displayName="Rating (0-5)" ma:decimals="2" ma:description="Average value of all the ratings that have been submitted" ma:internalName="AverageRating" ma:readOnly="true">
      <xsd:simpleType>
        <xsd:restriction base="dms:Number"/>
      </xsd:simpleType>
    </xsd:element>
    <xsd:element name="RatingCount" ma:index="32" nillable="true" ma:displayName="Number of Ratings" ma:decimals="0" ma:description="Number of ratings submitted" ma:internalName="RatingCount" ma:readOnly="true">
      <xsd:simpleType>
        <xsd:restriction base="dms:Number"/>
      </xsd:simpleType>
    </xsd:element>
    <xsd:element name="LikesCount" ma:index="33" nillable="true" ma:displayName="Number of Likes" ma:internalName="LikesCount">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01c77077-aee4-4b5f-bd4e-9cd40a6fff29" elementFormDefault="qualified">
    <xsd:import namespace="http://schemas.microsoft.com/office/2006/documentManagement/types"/>
    <xsd:import namespace="http://schemas.microsoft.com/office/infopath/2007/PartnerControls"/>
    <xsd:element name="mb2e01f7e2d8413988e28e59aa226eec" ma:index="8" nillable="true" ma:taxonomy="true" ma:internalName="mb2e01f7e2d8413988e28e59aa226eec" ma:taxonomyFieldName="Event_x0020_Name" ma:displayName="Event Name" ma:default="" ma:fieldId="{6b2e01f7-e2d8-4139-88e2-8e59aa226eec}" ma:sspId="e385fb40-52d4-4fae-9c5b-3e8ff8a5878e" ma:termSetId="32cfb7b5-aebe-4989-95ed-0d5619f5d6c0" ma:anchorId="eaa4d92a-3824-4a49-92be-7ef169e4e325" ma:open="false" ma:isKeyword="false">
      <xsd:complexType>
        <xsd:sequence>
          <xsd:element ref="pc:Terms" minOccurs="0" maxOccurs="1"/>
        </xsd:sequence>
      </xsd:complexType>
    </xsd:element>
    <xsd:element name="iaa5f83406f94009a0f6a3e890699ff7" ma:index="12" nillable="true" ma:taxonomy="true" ma:internalName="iaa5f83406f94009a0f6a3e890699ff7" ma:taxonomyFieldName="Event_x0020_Location" ma:displayName="Event Location" ma:default="" ma:fieldId="{2aa5f834-06f9-4009-a0f6-a3e890699ff7}" ma:sspId="e385fb40-52d4-4fae-9c5b-3e8ff8a5878e" ma:termSetId="ff02addd-433e-4baa-a831-22be402789db" ma:anchorId="00000000-0000-0000-0000-000000000000" ma:open="false" ma:isKeyword="false">
      <xsd:complexType>
        <xsd:sequence>
          <xsd:element ref="pc:Terms" minOccurs="0" maxOccurs="1"/>
        </xsd:sequence>
      </xsd:complexType>
    </xsd:element>
    <xsd:element name="d12e2661e9634d9aa98bbb375f31aced" ma:index="14" nillable="true" ma:taxonomy="true" ma:internalName="d12e2661e9634d9aa98bbb375f31aced" ma:taxonomyFieldName="Event_x0020_Venue" ma:displayName="Event Venue" ma:default="" ma:fieldId="{d12e2661-e963-4d9a-a98b-bb375f31aced}" ma:sspId="e385fb40-52d4-4fae-9c5b-3e8ff8a5878e" ma:termSetId="ff02addd-433e-4baa-a831-22be402789db" ma:anchorId="d989be80-0593-11e1-be50-0800200c9a66" ma:open="false" ma:isKeyword="false">
      <xsd:complexType>
        <xsd:sequence>
          <xsd:element ref="pc:Terms" minOccurs="0" maxOccurs="1"/>
        </xsd:sequence>
      </xsd:complexType>
    </xsd:element>
    <xsd:element name="Event_x0020_Start_x0020_Date" ma:index="16" nillable="true" ma:displayName="Event Start Date" ma:format="DateOnly" ma:internalName="Event_x0020_Start_x0020_Date">
      <xsd:simpleType>
        <xsd:restriction base="dms:DateTime"/>
      </xsd:simpleType>
    </xsd:element>
    <xsd:element name="Event_x0020_End_x0020_Date" ma:index="17" nillable="true" ma:displayName="Event End Date" ma:format="DateOnly" ma:internalName="Event_x0020_End_x0020_Date">
      <xsd:simpleType>
        <xsd:restriction base="dms:DateTime"/>
      </xsd:simpleType>
    </xsd:element>
    <xsd:element name="Presentation_x0020_Date" ma:index="18" nillable="true" ma:displayName="Presentation Date" ma:format="DateOnly" ma:internalName="Presentation_x0020_Date">
      <xsd:simpleType>
        <xsd:restriction base="dms:DateTime"/>
      </xsd:simpleType>
    </xsd:element>
    <xsd:element name="MS_x0020_Speaker" ma:index="19" nillable="true" ma:displayName="MS Speaker" ma:list="UserInfo" ma:SharePointGroup="0" ma:internalName="MS_x0020_Speaker"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20" nillable="true" ma:displayName="External Speaker" ma:internalName="External_x0020_Speaker">
      <xsd:simpleType>
        <xsd:restriction base="dms:Text">
          <xsd:maxLength value="255"/>
        </xsd:restriction>
      </xsd:simpleType>
    </xsd:element>
    <xsd:element name="o1010385baed4da9b5076a6aa651d1e5" ma:index="21" nillable="true" ma:taxonomy="true" ma:internalName="o1010385baed4da9b5076a6aa651d1e5" ma:taxonomyFieldName="Product" ma:displayName="Product" ma:default="" ma:fieldId="{81010385-baed-4da9-b507-6a6aa651d1e5}" ma:taxonomyMulti="true" ma:sspId="e385fb40-52d4-4fae-9c5b-3e8ff8a5878e" ma:termSetId="e8298524-23d5-441d-8e61-21bed1c2c470" ma:anchorId="00000000-0000-0000-0000-000000000000" ma:open="false" ma:isKeyword="false">
      <xsd:complexType>
        <xsd:sequence>
          <xsd:element ref="pc:Terms" minOccurs="0" maxOccurs="1"/>
        </xsd:sequence>
      </xsd:complexType>
    </xsd:element>
    <xsd:element name="kc6d1bd9a46e4e5fbbbf99ca3de7a092" ma:index="23" nillable="true" ma:taxonomy="true" ma:internalName="kc6d1bd9a46e4e5fbbbf99ca3de7a092" ma:taxonomyFieldName="Campaign" ma:displayName="Campaign" ma:default="" ma:fieldId="{4c6d1bd9-a46e-4e5f-bbbf-99ca3de7a092}" ma:taxonomyMulti="true" ma:sspId="e385fb40-52d4-4fae-9c5b-3e8ff8a5878e" ma:termSetId="eb6054b1-3a98-4c79-97b4-d20150dd266e" ma:anchorId="a7bf803d-fc4f-4bb4-903c-88e76437cc17" ma:open="false" ma:isKeyword="false">
      <xsd:complexType>
        <xsd:sequence>
          <xsd:element ref="pc:Terms" minOccurs="0" maxOccurs="1"/>
        </xsd:sequence>
      </xsd:complexType>
    </xsd:element>
    <xsd:element name="Session_x0020_Code" ma:index="25" nillable="true" ma:displayName="Session Code" ma:internalName="Session_x0020_Code">
      <xsd:simpleType>
        <xsd:restriction base="dms:Text">
          <xsd:maxLength value="255"/>
        </xsd:restriction>
      </xsd:simpleType>
    </xsd:element>
    <xsd:element name="MS_x0020_Content_x0020_Owner" ma:index="26"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m6878b9dd7994da4ba144f95347d99c6" ma:index="27" nillable="true" ma:taxonomy="true" ma:internalName="m6878b9dd7994da4ba144f95347d99c6" ma:taxonomyFieldName="Track" ma:displayName="Track" ma:readOnly="false" ma:default="" ma:fieldId="{66878b9d-d799-4da4-ba14-4f95347d99c6}" ma:sspId="e385fb40-52d4-4fae-9c5b-3e8ff8a5878e" ma:termSetId="8113a965-58e2-4a85-99b9-55376be5482e" ma:anchorId="00000000-0000-0000-0000-000000000000" ma:open="true" ma:isKeyword="false">
      <xsd:complexType>
        <xsd:sequence>
          <xsd:element ref="pc:Terms" minOccurs="0" maxOccurs="1"/>
        </xsd:sequence>
      </xsd:complexType>
    </xsd:element>
    <xsd:element name="fc15c16204564de583b4c942b10d19ec" ma:index="29" nillable="true" ma:taxonomy="true" ma:internalName="fc15c16204564de583b4c942b10d19ec" ma:taxonomyFieldName="Audience1" ma:displayName="Audience" ma:default="" ma:fieldId="{fc15c162-0456-4de5-83b4-c942b10d19ec}" ma:taxonomyMulti="true" ma:sspId="e385fb40-52d4-4fae-9c5b-3e8ff8a5878e" ma:termSetId="02c0b350-7782-44ed-b079-a5ef0c1b9fe9" ma:anchorId="00000000-0000-0000-0000-000000000000" ma:open="false" ma:isKeyword="false">
      <xsd:complexType>
        <xsd:sequence>
          <xsd:element ref="pc:Terms" minOccurs="0" maxOccurs="1"/>
        </xsd:sequence>
      </xsd:complexType>
    </xsd:element>
    <xsd:element name="SharedWithUsers" ma:index="3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39" nillable="true" ma:displayName="Shared With Details"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9" nillable="true" ma:displayName="Taxonomy Catch All Column" ma:description="" ma:hidden="true" ma:list="{0d8ba32e-6f24-4e39-985b-e3fd5ec6bdb7}" ma:internalName="TaxCatchAll" ma:showField="CatchAllData" ma:web="01c77077-aee4-4b5f-bd4e-9cd40a6fff29">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description="" ma:hidden="true" ma:list="{0d8ba32e-6f24-4e39-985b-e3fd5ec6bdb7}" ma:internalName="TaxCatchAllLabel" ma:readOnly="true" ma:showField="CatchAllDataLabel" ma:web="01c77077-aee4-4b5f-bd4e-9cd40a6fff29">
      <xsd:complexType>
        <xsd:complexContent>
          <xsd:extension base="dms:MultiChoiceLookup">
            <xsd:sequence>
              <xsd:element name="Value" type="dms:Lookup" maxOccurs="unbounded" minOccurs="0" nillable="true"/>
            </xsd:sequence>
          </xsd:extension>
        </xsd:complexContent>
      </xsd:complexType>
    </xsd:element>
    <xsd:element name="TaxKeywordTaxHTField" ma:index="35"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8ff673fc-3231-4e3a-893b-6d7f7cd32766" elementFormDefault="qualified">
    <xsd:import namespace="http://schemas.microsoft.com/office/2006/documentManagement/types"/>
    <xsd:import namespace="http://schemas.microsoft.com/office/infopath/2007/PartnerControls"/>
    <xsd:element name="Target_x0020_Audiences" ma:index="37" nillable="true" ma:displayName="Target Audiences" ma:internalName="Target_x0020_Audiences">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ma:index="34"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ikesCount xmlns="http://schemas.microsoft.com/sharepoint/v3" xsi:nil="true"/>
    <d12e2661e9634d9aa98bbb375f31aced xmlns="01c77077-aee4-4b5f-bd4e-9cd40a6fff29">
      <Terms xmlns="http://schemas.microsoft.com/office/infopath/2007/PartnerControls">
        <TermInfo xmlns="http://schemas.microsoft.com/office/infopath/2007/PartnerControls">
          <TermName xmlns="http://schemas.microsoft.com/office/infopath/2007/PartnerControls">Moscone Center</TermName>
          <TermId xmlns="http://schemas.microsoft.com/office/infopath/2007/PartnerControls">d4f36a2e-dd0d-4424-990f-7c93b4e9f063</TermId>
        </TermInfo>
      </Terms>
    </d12e2661e9634d9aa98bbb375f31aced>
    <Event_x0020_Start_x0020_Date xmlns="01c77077-aee4-4b5f-bd4e-9cd40a6fff29">2016-03-30T07:00:00+00:00</Event_x0020_Start_x0020_Date>
    <Target_x0020_Audiences xmlns="8ff673fc-3231-4e3a-893b-6d7f7cd32766" xsi:nil="true"/>
    <iaa5f83406f94009a0f6a3e890699ff7 xmlns="01c77077-aee4-4b5f-bd4e-9cd40a6fff29">
      <Terms xmlns="http://schemas.microsoft.com/office/infopath/2007/PartnerControls">
        <TermInfo xmlns="http://schemas.microsoft.com/office/infopath/2007/PartnerControls">
          <TermName xmlns="http://schemas.microsoft.com/office/infopath/2007/PartnerControls">San Francisco</TermName>
          <TermId xmlns="http://schemas.microsoft.com/office/infopath/2007/PartnerControls">84dfcb53-432b-499d-8965-93d483d36b4a</TermId>
        </TermInfo>
      </Terms>
    </iaa5f83406f94009a0f6a3e890699ff7>
    <External_x0020_Speaker xmlns="01c77077-aee4-4b5f-bd4e-9cd40a6fff29">Dan Driscoll; Mike Hall</External_x0020_Speaker>
    <m6878b9dd7994da4ba144f95347d99c6 xmlns="01c77077-aee4-4b5f-bd4e-9cd40a6fff29">
      <Terms xmlns="http://schemas.microsoft.com/office/infopath/2007/PartnerControls"/>
    </m6878b9dd7994da4ba144f95347d99c6>
    <Presentation_x0020_Date xmlns="01c77077-aee4-4b5f-bd4e-9cd40a6fff29">2016-03-30T07:00:00+00:00</Presentation_x0020_Date>
    <fc15c16204564de583b4c942b10d19ec xmlns="01c77077-aee4-4b5f-bd4e-9cd40a6fff29">
      <Terms xmlns="http://schemas.microsoft.com/office/infopath/2007/PartnerControls"/>
    </fc15c16204564de583b4c942b10d19ec>
    <mb2e01f7e2d8413988e28e59aa226eec xmlns="01c77077-aee4-4b5f-bd4e-9cd40a6fff29">
      <Terms xmlns="http://schemas.microsoft.com/office/infopath/2007/PartnerControls">
        <TermInfo xmlns="http://schemas.microsoft.com/office/infopath/2007/PartnerControls">
          <TermName xmlns="http://schemas.microsoft.com/office/infopath/2007/PartnerControls">Build</TermName>
          <TermId xmlns="http://schemas.microsoft.com/office/infopath/2007/PartnerControls">58542b36-5bf5-46a6-a53f-a41fb7a73785</TermId>
        </TermInfo>
      </Terms>
    </mb2e01f7e2d8413988e28e59aa226eec>
    <MS_x0020_Content_x0020_Owner xmlns="01c77077-aee4-4b5f-bd4e-9cd40a6fff29">
      <UserInfo>
        <DisplayName/>
        <AccountId xsi:nil="true"/>
        <AccountType/>
      </UserInfo>
    </MS_x0020_Content_x0020_Owner>
    <Session_x0020_Code xmlns="01c77077-aee4-4b5f-bd4e-9cd40a6fff29">B821</Session_x0020_Code>
    <Event_x0020_End_x0020_Date xmlns="01c77077-aee4-4b5f-bd4e-9cd40a6fff29">2016-04-01T07:00:00+00:00</Event_x0020_End_x0020_Date>
    <o1010385baed4da9b5076a6aa651d1e5 xmlns="01c77077-aee4-4b5f-bd4e-9cd40a6fff29">
      <Terms xmlns="http://schemas.microsoft.com/office/infopath/2007/PartnerControls"/>
    </o1010385baed4da9b5076a6aa651d1e5>
    <kc6d1bd9a46e4e5fbbbf99ca3de7a092 xmlns="01c77077-aee4-4b5f-bd4e-9cd40a6fff29">
      <Terms xmlns="http://schemas.microsoft.com/office/infopath/2007/PartnerControls"/>
    </kc6d1bd9a46e4e5fbbbf99ca3de7a092>
    <MS_x0020_Speaker xmlns="01c77077-aee4-4b5f-bd4e-9cd40a6fff29">
      <UserInfo>
        <DisplayName/>
        <AccountId xsi:nil="true"/>
        <AccountType/>
      </UserInfo>
    </MS_x0020_Speaker>
    <TaxKeywordTaxHTField xmlns="230e9df3-be65-4c73-a93b-d1236ebd677e">
      <Terms xmlns="http://schemas.microsoft.com/office/infopath/2007/PartnerControls">
        <TermInfo xmlns="http://schemas.microsoft.com/office/infopath/2007/PartnerControls">
          <TermName xmlns="http://schemas.microsoft.com/office/infopath/2007/PartnerControls">Microsoft Build 2016</TermName>
          <TermId xmlns="http://schemas.microsoft.com/office/infopath/2007/PartnerControls">da8a10b5-9bc3-4217-80aa-6b60d6ec1cee</TermId>
        </TermInfo>
      </Terms>
    </TaxKeywordTaxHTField>
    <TaxCatchAll xmlns="230e9df3-be65-4c73-a93b-d1236ebd677e">
      <Value>48</Value>
      <Value>47</Value>
      <Value>46</Value>
      <Value>49</Value>
    </TaxCatchAll>
  </documentManagement>
</p:properties>
</file>

<file path=customXml/itemProps1.xml><?xml version="1.0" encoding="utf-8"?>
<ds:datastoreItem xmlns:ds="http://schemas.openxmlformats.org/officeDocument/2006/customXml" ds:itemID="{BAA4D29B-0199-4083-B6CB-53559E57A3C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01c77077-aee4-4b5f-bd4e-9cd40a6fff29"/>
    <ds:schemaRef ds:uri="230e9df3-be65-4c73-a93b-d1236ebd677e"/>
    <ds:schemaRef ds:uri="8ff673fc-3231-4e3a-893b-6d7f7cd3276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F990F116-B58F-4255-B05B-DA3808E0E5C6}">
  <ds:schemaRefs>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schemas.microsoft.com/sharepoint/v3"/>
    <ds:schemaRef ds:uri="230e9df3-be65-4c73-a93b-d1236ebd677e"/>
    <ds:schemaRef ds:uri="http://purl.org/dc/terms/"/>
    <ds:schemaRef ds:uri="01c77077-aee4-4b5f-bd4e-9cd40a6fff29"/>
    <ds:schemaRef ds:uri="8ff673fc-3231-4e3a-893b-6d7f7cd32766"/>
    <ds:schemaRef ds:uri="http://schemas.openxmlformats.org/package/2006/metadata/core-propertie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Microsoft_Build_2016_16x9_Template</Template>
  <TotalTime>6772</TotalTime>
  <Words>3972</Words>
  <Application>Microsoft Office PowerPoint</Application>
  <PresentationFormat>사용자 지정</PresentationFormat>
  <Paragraphs>784</Paragraphs>
  <Slides>71</Slides>
  <Notes>71</Notes>
  <HiddenSlides>0</HiddenSlides>
  <MMClips>1</MMClips>
  <ScaleCrop>false</ScaleCrop>
  <HeadingPairs>
    <vt:vector size="6" baseType="variant">
      <vt:variant>
        <vt:lpstr>사용한 글꼴</vt:lpstr>
      </vt:variant>
      <vt:variant>
        <vt:i4>16</vt:i4>
      </vt:variant>
      <vt:variant>
        <vt:lpstr>테마</vt:lpstr>
      </vt:variant>
      <vt:variant>
        <vt:i4>12</vt:i4>
      </vt:variant>
      <vt:variant>
        <vt:lpstr>슬라이드 제목</vt:lpstr>
      </vt:variant>
      <vt:variant>
        <vt:i4>71</vt:i4>
      </vt:variant>
    </vt:vector>
  </HeadingPairs>
  <TitlesOfParts>
    <vt:vector size="99" baseType="lpstr">
      <vt:lpstr>HCRBatang</vt:lpstr>
      <vt:lpstr>Malgun Gothic</vt:lpstr>
      <vt:lpstr>Malgun Gothic</vt:lpstr>
      <vt:lpstr>MS PGothic</vt:lpstr>
      <vt:lpstr>MS PGothic</vt:lpstr>
      <vt:lpstr>Source Sans Pro</vt:lpstr>
      <vt:lpstr>Arial</vt:lpstr>
      <vt:lpstr>Arial Rounded MT Bold</vt:lpstr>
      <vt:lpstr>Calibri</vt:lpstr>
      <vt:lpstr>Century Gothic</vt:lpstr>
      <vt:lpstr>Consolas</vt:lpstr>
      <vt:lpstr>Segoe UI</vt:lpstr>
      <vt:lpstr>Segoe UI Light</vt:lpstr>
      <vt:lpstr>Segoe UI Semibold</vt:lpstr>
      <vt:lpstr>Times New Roman</vt:lpstr>
      <vt:lpstr>Wingdings</vt:lpstr>
      <vt:lpstr>5-30721_Build_2016_Template_Light</vt:lpstr>
      <vt:lpstr>5-30721_Build_2016_Template_Dark</vt:lpstr>
      <vt:lpstr>5-30711_TR22_BO_CT_Template</vt:lpstr>
      <vt:lpstr>COLOR TEMPLATE</vt:lpstr>
      <vt:lpstr>5_COLOR TEMPLATE</vt:lpstr>
      <vt:lpstr>Azure Medium</vt:lpstr>
      <vt:lpstr>5-50033_TR23_BO_CT_Template</vt:lpstr>
      <vt:lpstr>Office 테마</vt:lpstr>
      <vt:lpstr>1_Color Template</vt:lpstr>
      <vt:lpstr>1_Custom Design</vt:lpstr>
      <vt:lpstr>Content Master</vt:lpstr>
      <vt:lpstr>3_Color Template</vt:lpstr>
      <vt:lpstr>Microsoft Bot Framework Cortana HOL</vt:lpstr>
      <vt:lpstr>PowerPoint 프레젠테이션</vt:lpstr>
      <vt:lpstr>PowerPoint 프레젠테이션</vt:lpstr>
      <vt:lpstr>PowerPoint 프레젠테이션</vt:lpstr>
      <vt:lpstr>Chatbot Platform</vt:lpstr>
      <vt:lpstr>PowerPoint 프레젠테이션</vt:lpstr>
      <vt:lpstr>PowerPoint 프레젠테이션</vt:lpstr>
      <vt:lpstr>PowerPoint 프레젠테이션</vt:lpstr>
      <vt:lpstr>PowerPoint 프레젠테이션</vt:lpstr>
      <vt:lpstr>Chatbot.</vt:lpstr>
      <vt:lpstr>PowerPoint 프레젠테이션</vt:lpstr>
      <vt:lpstr>PowerPoint 프레젠테이션</vt:lpstr>
      <vt:lpstr>PowerPoint 프레젠테이션</vt:lpstr>
      <vt:lpstr>Microsoft Chatbot.</vt:lpstr>
      <vt:lpstr>PowerPoint 프레젠테이션</vt:lpstr>
      <vt:lpstr>PowerPoint 프레젠테이션</vt:lpstr>
      <vt:lpstr>Microsoft Bot Framework</vt:lpstr>
      <vt:lpstr>PowerPoint 프레젠테이션</vt:lpstr>
      <vt:lpstr>PowerPoint 프레젠테이션</vt:lpstr>
      <vt:lpstr>DEMO Hello Bot</vt:lpstr>
      <vt:lpstr>Code Name ‘Great Wall’</vt:lpstr>
      <vt:lpstr>PowerPoint 프레젠테이션</vt:lpstr>
      <vt:lpstr>PowerPoint 프레젠테이션</vt:lpstr>
      <vt:lpstr>Bot Connector messages</vt:lpstr>
      <vt:lpstr>PowerPoint 프레젠테이션</vt:lpstr>
      <vt:lpstr>DEMO Connector Activities &amp; Messages</vt:lpstr>
      <vt:lpstr>PowerPoint 프레젠테이션</vt:lpstr>
      <vt:lpstr>PowerPoint 프레젠테이션</vt:lpstr>
      <vt:lpstr>PowerPoint 프레젠테이션</vt:lpstr>
      <vt:lpstr>DEMO Type of Activities</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DEMO Card and Action</vt:lpstr>
      <vt:lpstr>PowerPoint 프레젠테이션</vt:lpstr>
      <vt:lpstr>PowerPoint 프레젠테이션</vt:lpstr>
      <vt:lpstr>DEMO QnA Maker</vt:lpstr>
      <vt:lpstr>PowerPoint 프레젠테이션</vt:lpstr>
      <vt:lpstr>PowerPoint 프레젠테이션</vt:lpstr>
      <vt:lpstr>PowerPoint 프레젠테이션</vt:lpstr>
      <vt:lpstr>PowerPoint 프레젠테이션</vt:lpstr>
      <vt:lpstr>DEMO LUIS</vt:lpstr>
      <vt:lpstr>PowerPoint 프레젠테이션</vt:lpstr>
      <vt:lpstr>PowerPoint 프레젠테이션</vt:lpstr>
      <vt:lpstr>PowerPoint 프레젠테이션</vt:lpstr>
      <vt:lpstr>Cognitive Services</vt:lpstr>
      <vt:lpstr>PowerPoint 프레젠테이션</vt:lpstr>
      <vt:lpstr>PowerPoint 프레젠테이션</vt:lpstr>
      <vt:lpstr>PowerPoint 프레젠테이션</vt:lpstr>
      <vt:lpstr>PowerPoint 프레젠테이션</vt:lpstr>
      <vt:lpstr>GitHub!</vt:lpstr>
      <vt:lpstr>Tips &amp; Tricks</vt:lpstr>
      <vt:lpstr>DEMO Integration Language Understanding Intelligence Services</vt:lpstr>
      <vt:lpstr>Putting it All Together</vt:lpstr>
      <vt:lpstr>DEMO Putting It All Together</vt:lpstr>
      <vt:lpstr>Bot Directory</vt:lpstr>
      <vt:lpstr>Demo</vt:lpstr>
      <vt:lpstr>Game Chat Bot</vt:lpstr>
      <vt:lpstr>PowerPoint 프레젠테이션</vt:lpstr>
      <vt:lpstr>PowerPoint 프레젠테이션</vt:lpstr>
      <vt:lpstr>PowerPoint 프레젠테이션</vt:lpstr>
      <vt:lpstr>PowerPoint 프레젠테이션</vt:lpstr>
      <vt:lpstr>PowerPoint 프레젠테이션</vt:lpstr>
      <vt:lpstr>DEMO Using Forms with FormFlow and Bot Deployment</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Building a Conversational Bot: From 0 to 60</dc:title>
  <dc:subject>&lt;Speech title here&gt;</dc:subject>
  <dc:creator>youngwook@outlook.com</dc:creator>
  <cp:keywords>Microsoft Build 2016</cp:keywords>
  <dc:description>Template: Mitchell Derrey, Silver Fox Productions
Formatting: 
Audience Type:</dc:description>
  <cp:lastModifiedBy>Young Wook Kim</cp:lastModifiedBy>
  <cp:revision>93</cp:revision>
  <dcterms:created xsi:type="dcterms:W3CDTF">2016-03-30T17:18:35Z</dcterms:created>
  <dcterms:modified xsi:type="dcterms:W3CDTF">2018-01-24T15:53:09Z</dcterms:modified>
  <cp:category>Microsoft Build 2016</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0x01010031DCF4CA090F824DB1E4CCBB6B9D64EA00101E8AAD132F8F4D96340D6376C8BB3E</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49;#Moscone Center|d4f36a2e-dd0d-4424-990f-7c93b4e9f063</vt:lpwstr>
  </property>
  <property fmtid="{D5CDD505-2E9C-101B-9397-08002B2CF9AE}" pid="7" name="Track">
    <vt:lpwstr/>
  </property>
  <property fmtid="{D5CDD505-2E9C-101B-9397-08002B2CF9AE}" pid="8" name="Event Location">
    <vt:lpwstr>48;#San Francisco|84dfcb53-432b-499d-8965-93d483d36b4a</vt:lpwstr>
  </property>
  <property fmtid="{D5CDD505-2E9C-101B-9397-08002B2CF9AE}" pid="9" name="Campaign">
    <vt:lpwstr/>
  </property>
  <property fmtid="{D5CDD505-2E9C-101B-9397-08002B2CF9AE}" pid="10" name="IsMyDocuments">
    <vt:bool>true</vt:bool>
  </property>
  <property fmtid="{D5CDD505-2E9C-101B-9397-08002B2CF9AE}" pid="11" name="TaxKeyword">
    <vt:lpwstr>46;#Microsoft Build 2016|da8a10b5-9bc3-4217-80aa-6b60d6ec1cee</vt:lpwstr>
  </property>
  <property fmtid="{D5CDD505-2E9C-101B-9397-08002B2CF9AE}" pid="12" name="Audience1">
    <vt:lpwstr/>
  </property>
  <property fmtid="{D5CDD505-2E9C-101B-9397-08002B2CF9AE}" pid="13" name="Event Name">
    <vt:lpwstr>47;#Build|58542b36-5bf5-46a6-a53f-a41fb7a73785</vt:lpwstr>
  </property>
  <property fmtid="{D5CDD505-2E9C-101B-9397-08002B2CF9AE}" pid="14" name="MSIP_Label_f42aa342-8706-4288-bd11-ebb85995028c_Enabled">
    <vt:lpwstr>True</vt:lpwstr>
  </property>
  <property fmtid="{D5CDD505-2E9C-101B-9397-08002B2CF9AE}" pid="15" name="MSIP_Label_f42aa342-8706-4288-bd11-ebb85995028c_SiteId">
    <vt:lpwstr>72f988bf-86f1-41af-91ab-2d7cd011db47</vt:lpwstr>
  </property>
  <property fmtid="{D5CDD505-2E9C-101B-9397-08002B2CF9AE}" pid="16" name="MSIP_Label_f42aa342-8706-4288-bd11-ebb85995028c_Owner">
    <vt:lpwstr>yowkim@microsoft.com</vt:lpwstr>
  </property>
  <property fmtid="{D5CDD505-2E9C-101B-9397-08002B2CF9AE}" pid="17" name="MSIP_Label_f42aa342-8706-4288-bd11-ebb85995028c_SetDate">
    <vt:lpwstr>2017-11-13T06:45:47.7841358Z</vt:lpwstr>
  </property>
  <property fmtid="{D5CDD505-2E9C-101B-9397-08002B2CF9AE}" pid="18" name="MSIP_Label_f42aa342-8706-4288-bd11-ebb85995028c_Name">
    <vt:lpwstr>General</vt:lpwstr>
  </property>
  <property fmtid="{D5CDD505-2E9C-101B-9397-08002B2CF9AE}" pid="19" name="MSIP_Label_f42aa342-8706-4288-bd11-ebb85995028c_Application">
    <vt:lpwstr>Microsoft Azure Information Protection</vt:lpwstr>
  </property>
  <property fmtid="{D5CDD505-2E9C-101B-9397-08002B2CF9AE}" pid="20" name="MSIP_Label_f42aa342-8706-4288-bd11-ebb85995028c_Extended_MSFT_Method">
    <vt:lpwstr>Automatic</vt:lpwstr>
  </property>
  <property fmtid="{D5CDD505-2E9C-101B-9397-08002B2CF9AE}" pid="21" name="Sensitivity">
    <vt:lpwstr>General</vt:lpwstr>
  </property>
</Properties>
</file>